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455D9-86EF-45A7-B09E-FEB618E17BDE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765702CE-68CA-405F-A466-3A1F7F169E86}">
      <dgm:prSet/>
      <dgm:spPr/>
      <dgm:t>
        <a:bodyPr/>
        <a:lstStyle/>
        <a:p>
          <a:pPr rtl="0"/>
          <a:r>
            <a:rPr lang="pl-PL" dirty="0"/>
            <a:t>Pszczoła jest dość mała, ma około 15mm długości! </a:t>
          </a:r>
        </a:p>
      </dgm:t>
    </dgm:pt>
    <dgm:pt modelId="{BDF3EE81-62FA-4C7E-A421-55EF454141BA}" type="parTrans" cxnId="{CE9C5B1E-1B6B-4345-A54B-35EF7C3329F7}">
      <dgm:prSet/>
      <dgm:spPr/>
      <dgm:t>
        <a:bodyPr/>
        <a:lstStyle/>
        <a:p>
          <a:endParaRPr lang="pl-PL"/>
        </a:p>
      </dgm:t>
    </dgm:pt>
    <dgm:pt modelId="{E14966C2-92C1-4DE6-9CF8-60EF6C7E8B6D}" type="sibTrans" cxnId="{CE9C5B1E-1B6B-4345-A54B-35EF7C3329F7}">
      <dgm:prSet/>
      <dgm:spPr/>
      <dgm:t>
        <a:bodyPr/>
        <a:lstStyle/>
        <a:p>
          <a:endParaRPr lang="pl-PL" dirty="0"/>
        </a:p>
      </dgm:t>
    </dgm:pt>
    <dgm:pt modelId="{98D8930C-2E0A-4DA3-A1E8-64053B6D7F3C}">
      <dgm:prSet/>
      <dgm:spPr/>
      <dgm:t>
        <a:bodyPr/>
        <a:lstStyle/>
        <a:p>
          <a:pPr rtl="0"/>
          <a:r>
            <a:rPr lang="pl-PL" dirty="0"/>
            <a:t>Pszczoła ma tułów gęsto pokryty włoskami w przeciwieństwie </a:t>
          </a:r>
          <a:r>
            <a:rPr lang="pl-PL"/>
            <a:t>do osy, </a:t>
          </a:r>
          <a:r>
            <a:rPr lang="pl-PL" dirty="0"/>
            <a:t>która ma gładkie ciałko. </a:t>
          </a:r>
        </a:p>
      </dgm:t>
    </dgm:pt>
    <dgm:pt modelId="{3C12C051-1502-4880-BC44-1D7B9DAD27D4}" type="parTrans" cxnId="{BAE87E1D-8AE5-48F2-B320-C4935BE246E2}">
      <dgm:prSet/>
      <dgm:spPr/>
      <dgm:t>
        <a:bodyPr/>
        <a:lstStyle/>
        <a:p>
          <a:endParaRPr lang="pl-PL"/>
        </a:p>
      </dgm:t>
    </dgm:pt>
    <dgm:pt modelId="{2CFD4D9D-F880-49D7-9291-C5F905047193}" type="sibTrans" cxnId="{BAE87E1D-8AE5-48F2-B320-C4935BE246E2}">
      <dgm:prSet/>
      <dgm:spPr/>
      <dgm:t>
        <a:bodyPr/>
        <a:lstStyle/>
        <a:p>
          <a:endParaRPr lang="pl-PL"/>
        </a:p>
      </dgm:t>
    </dgm:pt>
    <dgm:pt modelId="{EF83E7D2-6A46-4C98-A4BC-AEDDBFF93F42}">
      <dgm:prSet/>
      <dgm:spPr/>
      <dgm:t>
        <a:bodyPr/>
        <a:lstStyle/>
        <a:p>
          <a:pPr rtl="0"/>
          <a:r>
            <a:rPr lang="pl-PL" dirty="0"/>
            <a:t>Osa jest wyraźnie żółta! Pszczółki zazwyczaj są brunatne, rude i ciemniejsze od osy. </a:t>
          </a:r>
        </a:p>
      </dgm:t>
    </dgm:pt>
    <dgm:pt modelId="{50307873-F2CB-4ACA-8922-CFC38190FF98}" type="parTrans" cxnId="{ACCEB8DD-44D3-48E1-A03F-05CCCEA74171}">
      <dgm:prSet/>
      <dgm:spPr/>
      <dgm:t>
        <a:bodyPr/>
        <a:lstStyle/>
        <a:p>
          <a:endParaRPr lang="pl-PL"/>
        </a:p>
      </dgm:t>
    </dgm:pt>
    <dgm:pt modelId="{B34BAC9F-1A7C-485B-9E32-E81CB1D55E46}" type="sibTrans" cxnId="{ACCEB8DD-44D3-48E1-A03F-05CCCEA74171}">
      <dgm:prSet/>
      <dgm:spPr/>
      <dgm:t>
        <a:bodyPr/>
        <a:lstStyle/>
        <a:p>
          <a:endParaRPr lang="pl-PL"/>
        </a:p>
      </dgm:t>
    </dgm:pt>
    <dgm:pt modelId="{EFD6E8AD-E6D0-46A8-9C9D-B044FD90C048}">
      <dgm:prSet/>
      <dgm:spPr/>
      <dgm:t>
        <a:bodyPr/>
        <a:lstStyle/>
        <a:p>
          <a:pPr rtl="0"/>
          <a:r>
            <a:rPr lang="pl-PL" dirty="0"/>
            <a:t>Pszczoły nie mają też specyficznego zwężenia w tali.</a:t>
          </a:r>
        </a:p>
      </dgm:t>
    </dgm:pt>
    <dgm:pt modelId="{DE8A95CA-D0E1-4E08-B8BC-0AFAC52672A5}" type="parTrans" cxnId="{B1DA35D3-FBD3-402B-887B-A6F08C6DB696}">
      <dgm:prSet/>
      <dgm:spPr/>
      <dgm:t>
        <a:bodyPr/>
        <a:lstStyle/>
        <a:p>
          <a:endParaRPr lang="pl-PL"/>
        </a:p>
      </dgm:t>
    </dgm:pt>
    <dgm:pt modelId="{A4934C37-EE01-4DF8-9AF0-1F5D24D28D85}" type="sibTrans" cxnId="{B1DA35D3-FBD3-402B-887B-A6F08C6DB696}">
      <dgm:prSet/>
      <dgm:spPr/>
      <dgm:t>
        <a:bodyPr/>
        <a:lstStyle/>
        <a:p>
          <a:endParaRPr lang="pl-PL"/>
        </a:p>
      </dgm:t>
    </dgm:pt>
    <dgm:pt modelId="{F9FA4508-B618-4F53-996C-5D19988D7ED4}">
      <dgm:prSet/>
      <dgm:spPr/>
      <dgm:t>
        <a:bodyPr/>
        <a:lstStyle/>
        <a:p>
          <a:pPr rtl="0"/>
          <a:r>
            <a:rPr lang="pl-PL" dirty="0"/>
            <a:t>Czym się różni pszczoła od osy?</a:t>
          </a:r>
        </a:p>
      </dgm:t>
    </dgm:pt>
    <dgm:pt modelId="{6280A72E-B040-4A2A-BA42-7DFFB4053119}" type="parTrans" cxnId="{AD857BDD-0689-492F-9483-306406F19207}">
      <dgm:prSet/>
      <dgm:spPr/>
      <dgm:t>
        <a:bodyPr/>
        <a:lstStyle/>
        <a:p>
          <a:endParaRPr lang="pl-PL"/>
        </a:p>
      </dgm:t>
    </dgm:pt>
    <dgm:pt modelId="{F43FF8F3-44D9-4B9A-BD90-92369098F1FB}" type="sibTrans" cxnId="{AD857BDD-0689-492F-9483-306406F19207}">
      <dgm:prSet/>
      <dgm:spPr/>
      <dgm:t>
        <a:bodyPr/>
        <a:lstStyle/>
        <a:p>
          <a:endParaRPr lang="pl-PL"/>
        </a:p>
      </dgm:t>
    </dgm:pt>
    <dgm:pt modelId="{19659E85-CCCF-4457-8E87-5798BFDC46F7}">
      <dgm:prSet/>
      <dgm:spPr/>
      <dgm:t>
        <a:bodyPr/>
        <a:lstStyle/>
        <a:p>
          <a:pPr rtl="0"/>
          <a:r>
            <a:rPr lang="pl-PL" dirty="0"/>
            <a:t>Pszczoła żądli tylko wtedy kiedy zostanie zaatakowana lub poczuje się zagrożona!</a:t>
          </a:r>
        </a:p>
      </dgm:t>
    </dgm:pt>
    <dgm:pt modelId="{7F6EA12B-8512-4B40-A49F-E4B9B000E18E}" type="parTrans" cxnId="{6ABEE48B-62BA-4EFB-A330-39F320787413}">
      <dgm:prSet/>
      <dgm:spPr/>
      <dgm:t>
        <a:bodyPr/>
        <a:lstStyle/>
        <a:p>
          <a:endParaRPr lang="pl-PL"/>
        </a:p>
      </dgm:t>
    </dgm:pt>
    <dgm:pt modelId="{23BC484A-8B8E-4B61-824D-5038B3C1C494}" type="sibTrans" cxnId="{6ABEE48B-62BA-4EFB-A330-39F320787413}">
      <dgm:prSet/>
      <dgm:spPr/>
      <dgm:t>
        <a:bodyPr/>
        <a:lstStyle/>
        <a:p>
          <a:endParaRPr lang="pl-PL"/>
        </a:p>
      </dgm:t>
    </dgm:pt>
    <dgm:pt modelId="{AFEF7EBD-1752-449A-8C09-BBD2CE7A1846}" type="pres">
      <dgm:prSet presAssocID="{D28455D9-86EF-45A7-B09E-FEB618E17BDE}" presName="Name0" presStyleCnt="0">
        <dgm:presLayoutVars>
          <dgm:dir/>
          <dgm:animLvl val="lvl"/>
          <dgm:resizeHandles val="exact"/>
        </dgm:presLayoutVars>
      </dgm:prSet>
      <dgm:spPr/>
    </dgm:pt>
    <dgm:pt modelId="{A0C6655F-459B-4797-8399-CCD237448281}" type="pres">
      <dgm:prSet presAssocID="{19659E85-CCCF-4457-8E87-5798BFDC46F7}" presName="boxAndChildren" presStyleCnt="0"/>
      <dgm:spPr/>
    </dgm:pt>
    <dgm:pt modelId="{0712EF74-B0BD-46F8-BA9E-AA98844C4E87}" type="pres">
      <dgm:prSet presAssocID="{19659E85-CCCF-4457-8E87-5798BFDC46F7}" presName="parentTextBox" presStyleLbl="node1" presStyleIdx="0" presStyleCnt="2"/>
      <dgm:spPr/>
    </dgm:pt>
    <dgm:pt modelId="{65BC07C7-E7F2-4612-8A5C-DEA860E5470C}" type="pres">
      <dgm:prSet presAssocID="{F43FF8F3-44D9-4B9A-BD90-92369098F1FB}" presName="sp" presStyleCnt="0"/>
      <dgm:spPr/>
    </dgm:pt>
    <dgm:pt modelId="{096669EF-3DC7-4A70-AE8B-CB35D9D327B5}" type="pres">
      <dgm:prSet presAssocID="{F9FA4508-B618-4F53-996C-5D19988D7ED4}" presName="arrowAndChildren" presStyleCnt="0"/>
      <dgm:spPr/>
    </dgm:pt>
    <dgm:pt modelId="{CDAB6752-9DDF-4BAB-B4CB-073984EB8812}" type="pres">
      <dgm:prSet presAssocID="{F9FA4508-B618-4F53-996C-5D19988D7ED4}" presName="parentTextArrow" presStyleLbl="node1" presStyleIdx="0" presStyleCnt="2"/>
      <dgm:spPr/>
    </dgm:pt>
    <dgm:pt modelId="{A8334C3B-8B98-4C49-81BA-856098793938}" type="pres">
      <dgm:prSet presAssocID="{F9FA4508-B618-4F53-996C-5D19988D7ED4}" presName="arrow" presStyleLbl="node1" presStyleIdx="1" presStyleCnt="2" custLinFactNeighborX="-1739" custLinFactNeighborY="-74"/>
      <dgm:spPr/>
    </dgm:pt>
    <dgm:pt modelId="{F015846A-8555-4240-9508-8BE6DF8D2CE0}" type="pres">
      <dgm:prSet presAssocID="{F9FA4508-B618-4F53-996C-5D19988D7ED4}" presName="descendantArrow" presStyleCnt="0"/>
      <dgm:spPr/>
    </dgm:pt>
    <dgm:pt modelId="{2A01D977-D3CB-4ABB-BE1D-684978E72E98}" type="pres">
      <dgm:prSet presAssocID="{765702CE-68CA-405F-A466-3A1F7F169E86}" presName="childTextArrow" presStyleLbl="fgAccFollowNode1" presStyleIdx="0" presStyleCnt="4">
        <dgm:presLayoutVars>
          <dgm:bulletEnabled val="1"/>
        </dgm:presLayoutVars>
      </dgm:prSet>
      <dgm:spPr/>
    </dgm:pt>
    <dgm:pt modelId="{A48E1F57-F0C9-4889-81CE-514D07377880}" type="pres">
      <dgm:prSet presAssocID="{98D8930C-2E0A-4DA3-A1E8-64053B6D7F3C}" presName="childTextArrow" presStyleLbl="fgAccFollowNode1" presStyleIdx="1" presStyleCnt="4">
        <dgm:presLayoutVars>
          <dgm:bulletEnabled val="1"/>
        </dgm:presLayoutVars>
      </dgm:prSet>
      <dgm:spPr/>
    </dgm:pt>
    <dgm:pt modelId="{B9D5DBB4-BB97-452E-89C6-8FE2DACDCFCB}" type="pres">
      <dgm:prSet presAssocID="{EF83E7D2-6A46-4C98-A4BC-AEDDBFF93F42}" presName="childTextArrow" presStyleLbl="fgAccFollowNode1" presStyleIdx="2" presStyleCnt="4">
        <dgm:presLayoutVars>
          <dgm:bulletEnabled val="1"/>
        </dgm:presLayoutVars>
      </dgm:prSet>
      <dgm:spPr/>
    </dgm:pt>
    <dgm:pt modelId="{DD916838-8045-4919-A104-09CBB214AC2C}" type="pres">
      <dgm:prSet presAssocID="{EFD6E8AD-E6D0-46A8-9C9D-B044FD90C048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1005F80B-02A2-40B3-9C60-7A929EBE59D9}" type="presOf" srcId="{98D8930C-2E0A-4DA3-A1E8-64053B6D7F3C}" destId="{A48E1F57-F0C9-4889-81CE-514D07377880}" srcOrd="0" destOrd="0" presId="urn:microsoft.com/office/officeart/2005/8/layout/process4"/>
    <dgm:cxn modelId="{BAE87E1D-8AE5-48F2-B320-C4935BE246E2}" srcId="{F9FA4508-B618-4F53-996C-5D19988D7ED4}" destId="{98D8930C-2E0A-4DA3-A1E8-64053B6D7F3C}" srcOrd="1" destOrd="0" parTransId="{3C12C051-1502-4880-BC44-1D7B9DAD27D4}" sibTransId="{2CFD4D9D-F880-49D7-9291-C5F905047193}"/>
    <dgm:cxn modelId="{CE9C5B1E-1B6B-4345-A54B-35EF7C3329F7}" srcId="{F9FA4508-B618-4F53-996C-5D19988D7ED4}" destId="{765702CE-68CA-405F-A466-3A1F7F169E86}" srcOrd="0" destOrd="0" parTransId="{BDF3EE81-62FA-4C7E-A421-55EF454141BA}" sibTransId="{E14966C2-92C1-4DE6-9CF8-60EF6C7E8B6D}"/>
    <dgm:cxn modelId="{F292A02D-EEC8-4865-A386-0EC183D2FA3B}" type="presOf" srcId="{765702CE-68CA-405F-A466-3A1F7F169E86}" destId="{2A01D977-D3CB-4ABB-BE1D-684978E72E98}" srcOrd="0" destOrd="0" presId="urn:microsoft.com/office/officeart/2005/8/layout/process4"/>
    <dgm:cxn modelId="{B97F2B60-CF0E-485C-B52A-5F0B703F0384}" type="presOf" srcId="{EFD6E8AD-E6D0-46A8-9C9D-B044FD90C048}" destId="{DD916838-8045-4919-A104-09CBB214AC2C}" srcOrd="0" destOrd="0" presId="urn:microsoft.com/office/officeart/2005/8/layout/process4"/>
    <dgm:cxn modelId="{3A0A694F-E039-4BB7-907F-FE800E5D09AF}" type="presOf" srcId="{D28455D9-86EF-45A7-B09E-FEB618E17BDE}" destId="{AFEF7EBD-1752-449A-8C09-BBD2CE7A1846}" srcOrd="0" destOrd="0" presId="urn:microsoft.com/office/officeart/2005/8/layout/process4"/>
    <dgm:cxn modelId="{0594A277-AAE6-48B4-A7AB-D9CCC2EAE3B5}" type="presOf" srcId="{19659E85-CCCF-4457-8E87-5798BFDC46F7}" destId="{0712EF74-B0BD-46F8-BA9E-AA98844C4E87}" srcOrd="0" destOrd="0" presId="urn:microsoft.com/office/officeart/2005/8/layout/process4"/>
    <dgm:cxn modelId="{2D08A779-F317-4273-8965-794052C279D3}" type="presOf" srcId="{F9FA4508-B618-4F53-996C-5D19988D7ED4}" destId="{A8334C3B-8B98-4C49-81BA-856098793938}" srcOrd="1" destOrd="0" presId="urn:microsoft.com/office/officeart/2005/8/layout/process4"/>
    <dgm:cxn modelId="{38C7B285-EEE7-4F75-8C46-BD957C66D606}" type="presOf" srcId="{F9FA4508-B618-4F53-996C-5D19988D7ED4}" destId="{CDAB6752-9DDF-4BAB-B4CB-073984EB8812}" srcOrd="0" destOrd="0" presId="urn:microsoft.com/office/officeart/2005/8/layout/process4"/>
    <dgm:cxn modelId="{6ABEE48B-62BA-4EFB-A330-39F320787413}" srcId="{D28455D9-86EF-45A7-B09E-FEB618E17BDE}" destId="{19659E85-CCCF-4457-8E87-5798BFDC46F7}" srcOrd="1" destOrd="0" parTransId="{7F6EA12B-8512-4B40-A49F-E4B9B000E18E}" sibTransId="{23BC484A-8B8E-4B61-824D-5038B3C1C494}"/>
    <dgm:cxn modelId="{EA2D36C8-EA6D-4D13-9B72-6FB9F661231C}" type="presOf" srcId="{EF83E7D2-6A46-4C98-A4BC-AEDDBFF93F42}" destId="{B9D5DBB4-BB97-452E-89C6-8FE2DACDCFCB}" srcOrd="0" destOrd="0" presId="urn:microsoft.com/office/officeart/2005/8/layout/process4"/>
    <dgm:cxn modelId="{B1DA35D3-FBD3-402B-887B-A6F08C6DB696}" srcId="{F9FA4508-B618-4F53-996C-5D19988D7ED4}" destId="{EFD6E8AD-E6D0-46A8-9C9D-B044FD90C048}" srcOrd="3" destOrd="0" parTransId="{DE8A95CA-D0E1-4E08-B8BC-0AFAC52672A5}" sibTransId="{A4934C37-EE01-4DF8-9AF0-1F5D24D28D85}"/>
    <dgm:cxn modelId="{AD857BDD-0689-492F-9483-306406F19207}" srcId="{D28455D9-86EF-45A7-B09E-FEB618E17BDE}" destId="{F9FA4508-B618-4F53-996C-5D19988D7ED4}" srcOrd="0" destOrd="0" parTransId="{6280A72E-B040-4A2A-BA42-7DFFB4053119}" sibTransId="{F43FF8F3-44D9-4B9A-BD90-92369098F1FB}"/>
    <dgm:cxn modelId="{ACCEB8DD-44D3-48E1-A03F-05CCCEA74171}" srcId="{F9FA4508-B618-4F53-996C-5D19988D7ED4}" destId="{EF83E7D2-6A46-4C98-A4BC-AEDDBFF93F42}" srcOrd="2" destOrd="0" parTransId="{50307873-F2CB-4ACA-8922-CFC38190FF98}" sibTransId="{B34BAC9F-1A7C-485B-9E32-E81CB1D55E46}"/>
    <dgm:cxn modelId="{A2F53A8E-27D2-427A-92E9-79F02C4FC622}" type="presParOf" srcId="{AFEF7EBD-1752-449A-8C09-BBD2CE7A1846}" destId="{A0C6655F-459B-4797-8399-CCD237448281}" srcOrd="0" destOrd="0" presId="urn:microsoft.com/office/officeart/2005/8/layout/process4"/>
    <dgm:cxn modelId="{C31D87F2-DCBF-4A80-9EA3-576BCF571B08}" type="presParOf" srcId="{A0C6655F-459B-4797-8399-CCD237448281}" destId="{0712EF74-B0BD-46F8-BA9E-AA98844C4E87}" srcOrd="0" destOrd="0" presId="urn:microsoft.com/office/officeart/2005/8/layout/process4"/>
    <dgm:cxn modelId="{D422693A-9CB4-49E0-9A2B-3669B9D27477}" type="presParOf" srcId="{AFEF7EBD-1752-449A-8C09-BBD2CE7A1846}" destId="{65BC07C7-E7F2-4612-8A5C-DEA860E5470C}" srcOrd="1" destOrd="0" presId="urn:microsoft.com/office/officeart/2005/8/layout/process4"/>
    <dgm:cxn modelId="{19986414-A375-4260-9A5E-69AFD0764156}" type="presParOf" srcId="{AFEF7EBD-1752-449A-8C09-BBD2CE7A1846}" destId="{096669EF-3DC7-4A70-AE8B-CB35D9D327B5}" srcOrd="2" destOrd="0" presId="urn:microsoft.com/office/officeart/2005/8/layout/process4"/>
    <dgm:cxn modelId="{197C4259-7413-46ED-803F-D7A99E73CFE6}" type="presParOf" srcId="{096669EF-3DC7-4A70-AE8B-CB35D9D327B5}" destId="{CDAB6752-9DDF-4BAB-B4CB-073984EB8812}" srcOrd="0" destOrd="0" presId="urn:microsoft.com/office/officeart/2005/8/layout/process4"/>
    <dgm:cxn modelId="{3A81DE87-6E11-43FE-ACDF-6A0B51D6FBCA}" type="presParOf" srcId="{096669EF-3DC7-4A70-AE8B-CB35D9D327B5}" destId="{A8334C3B-8B98-4C49-81BA-856098793938}" srcOrd="1" destOrd="0" presId="urn:microsoft.com/office/officeart/2005/8/layout/process4"/>
    <dgm:cxn modelId="{7BD8C912-03E9-426E-BAA8-1AD53D5FEDE7}" type="presParOf" srcId="{096669EF-3DC7-4A70-AE8B-CB35D9D327B5}" destId="{F015846A-8555-4240-9508-8BE6DF8D2CE0}" srcOrd="2" destOrd="0" presId="urn:microsoft.com/office/officeart/2005/8/layout/process4"/>
    <dgm:cxn modelId="{1BD7B365-F5D4-4261-B899-511481D09471}" type="presParOf" srcId="{F015846A-8555-4240-9508-8BE6DF8D2CE0}" destId="{2A01D977-D3CB-4ABB-BE1D-684978E72E98}" srcOrd="0" destOrd="0" presId="urn:microsoft.com/office/officeart/2005/8/layout/process4"/>
    <dgm:cxn modelId="{BF3EDEE1-C0B5-41F5-AA37-C88E05AA1062}" type="presParOf" srcId="{F015846A-8555-4240-9508-8BE6DF8D2CE0}" destId="{A48E1F57-F0C9-4889-81CE-514D07377880}" srcOrd="1" destOrd="0" presId="urn:microsoft.com/office/officeart/2005/8/layout/process4"/>
    <dgm:cxn modelId="{4500A1A9-0F8F-4298-81F3-DC9482D853E4}" type="presParOf" srcId="{F015846A-8555-4240-9508-8BE6DF8D2CE0}" destId="{B9D5DBB4-BB97-452E-89C6-8FE2DACDCFCB}" srcOrd="2" destOrd="0" presId="urn:microsoft.com/office/officeart/2005/8/layout/process4"/>
    <dgm:cxn modelId="{20BDEF7E-59B8-452E-AC23-2DE6FDE855BA}" type="presParOf" srcId="{F015846A-8555-4240-9508-8BE6DF8D2CE0}" destId="{DD916838-8045-4919-A104-09CBB214AC2C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C4B6C-C0EE-4146-9FC4-72E5F6A48FD0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pl-PL"/>
        </a:p>
      </dgm:t>
    </dgm:pt>
    <dgm:pt modelId="{C443FAF0-276F-4134-92D2-632AC3DA54B0}">
      <dgm:prSet/>
      <dgm:spPr/>
      <dgm:t>
        <a:bodyPr/>
        <a:lstStyle/>
        <a:p>
          <a:pPr rtl="0"/>
          <a:r>
            <a:rPr lang="pl-PL"/>
            <a:t>W pierwszej kolejności należy ostrożnie wyciągnąć tkwiące w ciele żądło.</a:t>
          </a:r>
        </a:p>
      </dgm:t>
    </dgm:pt>
    <dgm:pt modelId="{F0560BC3-5EE6-42D3-BF63-3CDC920E347B}" type="parTrans" cxnId="{33616F4A-FEBF-45A2-8664-ACD321252C1F}">
      <dgm:prSet/>
      <dgm:spPr/>
      <dgm:t>
        <a:bodyPr/>
        <a:lstStyle/>
        <a:p>
          <a:endParaRPr lang="pl-PL"/>
        </a:p>
      </dgm:t>
    </dgm:pt>
    <dgm:pt modelId="{4170AF27-988E-429D-A538-75964F5BBCD8}" type="sibTrans" cxnId="{33616F4A-FEBF-45A2-8664-ACD321252C1F}">
      <dgm:prSet/>
      <dgm:spPr/>
      <dgm:t>
        <a:bodyPr/>
        <a:lstStyle/>
        <a:p>
          <a:endParaRPr lang="pl-PL"/>
        </a:p>
      </dgm:t>
    </dgm:pt>
    <dgm:pt modelId="{BEAB510C-B2C3-4E65-950B-89E4C2E1D4A4}">
      <dgm:prSet/>
      <dgm:spPr/>
      <dgm:t>
        <a:bodyPr/>
        <a:lstStyle/>
        <a:p>
          <a:pPr rtl="0"/>
          <a:r>
            <a:rPr lang="pl-PL"/>
            <a:t>Przemyj skórę w miejscu ukłucia – chłodną wodą lub środkiem do dezynfekcji,</a:t>
          </a:r>
        </a:p>
      </dgm:t>
    </dgm:pt>
    <dgm:pt modelId="{FCADACD6-F0ED-4147-A3CE-0A8CD6186BB7}" type="parTrans" cxnId="{3431DCE7-1424-4384-819C-7215F6E2B414}">
      <dgm:prSet/>
      <dgm:spPr/>
      <dgm:t>
        <a:bodyPr/>
        <a:lstStyle/>
        <a:p>
          <a:endParaRPr lang="pl-PL"/>
        </a:p>
      </dgm:t>
    </dgm:pt>
    <dgm:pt modelId="{8031C254-627C-4C65-A7E9-F79DE2E8324D}" type="sibTrans" cxnId="{3431DCE7-1424-4384-819C-7215F6E2B414}">
      <dgm:prSet/>
      <dgm:spPr/>
      <dgm:t>
        <a:bodyPr/>
        <a:lstStyle/>
        <a:p>
          <a:endParaRPr lang="pl-PL"/>
        </a:p>
      </dgm:t>
    </dgm:pt>
    <dgm:pt modelId="{346A81A9-ECF5-48A0-AC96-215B214601AE}">
      <dgm:prSet/>
      <dgm:spPr/>
      <dgm:t>
        <a:bodyPr/>
        <a:lstStyle/>
        <a:p>
          <a:pPr rtl="0"/>
          <a:r>
            <a:rPr lang="pl-PL"/>
            <a:t>Przyłóż lód zawinięty w bawełnianą szmatkę lub zrób chłodny okład z wody i octu,</a:t>
          </a:r>
        </a:p>
      </dgm:t>
    </dgm:pt>
    <dgm:pt modelId="{06F0D79A-F16A-4EB0-BC85-0A8888F23DC9}" type="parTrans" cxnId="{89458022-CD94-491D-894E-669AA197584A}">
      <dgm:prSet/>
      <dgm:spPr/>
      <dgm:t>
        <a:bodyPr/>
        <a:lstStyle/>
        <a:p>
          <a:endParaRPr lang="pl-PL"/>
        </a:p>
      </dgm:t>
    </dgm:pt>
    <dgm:pt modelId="{75792A1B-35ED-42F0-BDAD-C7EE9011526E}" type="sibTrans" cxnId="{89458022-CD94-491D-894E-669AA197584A}">
      <dgm:prSet/>
      <dgm:spPr/>
      <dgm:t>
        <a:bodyPr/>
        <a:lstStyle/>
        <a:p>
          <a:endParaRPr lang="pl-PL"/>
        </a:p>
      </dgm:t>
    </dgm:pt>
    <dgm:pt modelId="{23255CA7-72C0-4CB6-81D7-5C2DF9FC973B}">
      <dgm:prSet/>
      <dgm:spPr/>
      <dgm:t>
        <a:bodyPr/>
        <a:lstStyle/>
        <a:p>
          <a:pPr rtl="0"/>
          <a:r>
            <a:rPr lang="pl-PL"/>
            <a:t>W łagodzeniu bólu, świądu i obrzęku świetnie sprawdzają się okłady z mieszanki sody oczyszczonej i wody, ale możesz skorzystać też z tzw. „babcinych sposobów”, takich jak przykładanie plastrów cebuli, czy papki z czosnku.</a:t>
          </a:r>
        </a:p>
      </dgm:t>
    </dgm:pt>
    <dgm:pt modelId="{CECC226A-F0C0-4681-9A7B-EA2CE411CB2F}" type="parTrans" cxnId="{CB521E4E-4707-479D-9A99-ADC67978B578}">
      <dgm:prSet/>
      <dgm:spPr/>
      <dgm:t>
        <a:bodyPr/>
        <a:lstStyle/>
        <a:p>
          <a:endParaRPr lang="pl-PL"/>
        </a:p>
      </dgm:t>
    </dgm:pt>
    <dgm:pt modelId="{6A3E5659-7CAB-40AE-B0D5-0516591FB80D}" type="sibTrans" cxnId="{CB521E4E-4707-479D-9A99-ADC67978B578}">
      <dgm:prSet/>
      <dgm:spPr/>
      <dgm:t>
        <a:bodyPr/>
        <a:lstStyle/>
        <a:p>
          <a:endParaRPr lang="pl-PL"/>
        </a:p>
      </dgm:t>
    </dgm:pt>
    <dgm:pt modelId="{7C2D208C-6F32-49D7-A259-5B293F986D37}" type="pres">
      <dgm:prSet presAssocID="{623C4B6C-C0EE-4146-9FC4-72E5F6A48FD0}" presName="Name0" presStyleCnt="0">
        <dgm:presLayoutVars>
          <dgm:dir/>
          <dgm:resizeHandles val="exact"/>
        </dgm:presLayoutVars>
      </dgm:prSet>
      <dgm:spPr/>
    </dgm:pt>
    <dgm:pt modelId="{FB9D22CE-0172-43F5-A749-0364966C5752}" type="pres">
      <dgm:prSet presAssocID="{C443FAF0-276F-4134-92D2-632AC3DA54B0}" presName="Name5" presStyleLbl="vennNode1" presStyleIdx="0" presStyleCnt="4">
        <dgm:presLayoutVars>
          <dgm:bulletEnabled val="1"/>
        </dgm:presLayoutVars>
      </dgm:prSet>
      <dgm:spPr/>
    </dgm:pt>
    <dgm:pt modelId="{FA544FBC-341A-46AC-937E-707C09CA49A8}" type="pres">
      <dgm:prSet presAssocID="{4170AF27-988E-429D-A538-75964F5BBCD8}" presName="space" presStyleCnt="0"/>
      <dgm:spPr/>
    </dgm:pt>
    <dgm:pt modelId="{05FC7649-5A3B-4C88-BBB0-8DE9559621AE}" type="pres">
      <dgm:prSet presAssocID="{BEAB510C-B2C3-4E65-950B-89E4C2E1D4A4}" presName="Name5" presStyleLbl="vennNode1" presStyleIdx="1" presStyleCnt="4">
        <dgm:presLayoutVars>
          <dgm:bulletEnabled val="1"/>
        </dgm:presLayoutVars>
      </dgm:prSet>
      <dgm:spPr/>
    </dgm:pt>
    <dgm:pt modelId="{716670DA-9354-42CF-82F8-0758C261F789}" type="pres">
      <dgm:prSet presAssocID="{8031C254-627C-4C65-A7E9-F79DE2E8324D}" presName="space" presStyleCnt="0"/>
      <dgm:spPr/>
    </dgm:pt>
    <dgm:pt modelId="{13740677-32DE-48B2-B8C6-632D4EE295F8}" type="pres">
      <dgm:prSet presAssocID="{346A81A9-ECF5-48A0-AC96-215B214601AE}" presName="Name5" presStyleLbl="vennNode1" presStyleIdx="2" presStyleCnt="4">
        <dgm:presLayoutVars>
          <dgm:bulletEnabled val="1"/>
        </dgm:presLayoutVars>
      </dgm:prSet>
      <dgm:spPr/>
    </dgm:pt>
    <dgm:pt modelId="{DBACD459-469F-453E-B04F-59F3D2C56AEA}" type="pres">
      <dgm:prSet presAssocID="{75792A1B-35ED-42F0-BDAD-C7EE9011526E}" presName="space" presStyleCnt="0"/>
      <dgm:spPr/>
    </dgm:pt>
    <dgm:pt modelId="{1F9DAA44-C5A8-4865-9693-95CA85F43E35}" type="pres">
      <dgm:prSet presAssocID="{23255CA7-72C0-4CB6-81D7-5C2DF9FC973B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9458022-CD94-491D-894E-669AA197584A}" srcId="{623C4B6C-C0EE-4146-9FC4-72E5F6A48FD0}" destId="{346A81A9-ECF5-48A0-AC96-215B214601AE}" srcOrd="2" destOrd="0" parTransId="{06F0D79A-F16A-4EB0-BC85-0A8888F23DC9}" sibTransId="{75792A1B-35ED-42F0-BDAD-C7EE9011526E}"/>
    <dgm:cxn modelId="{F5D6072E-689C-4E4B-9039-044DE549B7E7}" type="presOf" srcId="{C443FAF0-276F-4134-92D2-632AC3DA54B0}" destId="{FB9D22CE-0172-43F5-A749-0364966C5752}" srcOrd="0" destOrd="0" presId="urn:microsoft.com/office/officeart/2005/8/layout/venn3"/>
    <dgm:cxn modelId="{B1A77935-B7B1-4D7B-8BD7-E2AFE25E337D}" type="presOf" srcId="{23255CA7-72C0-4CB6-81D7-5C2DF9FC973B}" destId="{1F9DAA44-C5A8-4865-9693-95CA85F43E35}" srcOrd="0" destOrd="0" presId="urn:microsoft.com/office/officeart/2005/8/layout/venn3"/>
    <dgm:cxn modelId="{E17E893C-C12E-476B-89FC-4D3D84D31724}" type="presOf" srcId="{BEAB510C-B2C3-4E65-950B-89E4C2E1D4A4}" destId="{05FC7649-5A3B-4C88-BBB0-8DE9559621AE}" srcOrd="0" destOrd="0" presId="urn:microsoft.com/office/officeart/2005/8/layout/venn3"/>
    <dgm:cxn modelId="{33616F4A-FEBF-45A2-8664-ACD321252C1F}" srcId="{623C4B6C-C0EE-4146-9FC4-72E5F6A48FD0}" destId="{C443FAF0-276F-4134-92D2-632AC3DA54B0}" srcOrd="0" destOrd="0" parTransId="{F0560BC3-5EE6-42D3-BF63-3CDC920E347B}" sibTransId="{4170AF27-988E-429D-A538-75964F5BBCD8}"/>
    <dgm:cxn modelId="{DB16C74D-2752-4D32-BB10-50BCEB1629C7}" type="presOf" srcId="{623C4B6C-C0EE-4146-9FC4-72E5F6A48FD0}" destId="{7C2D208C-6F32-49D7-A259-5B293F986D37}" srcOrd="0" destOrd="0" presId="urn:microsoft.com/office/officeart/2005/8/layout/venn3"/>
    <dgm:cxn modelId="{CB521E4E-4707-479D-9A99-ADC67978B578}" srcId="{623C4B6C-C0EE-4146-9FC4-72E5F6A48FD0}" destId="{23255CA7-72C0-4CB6-81D7-5C2DF9FC973B}" srcOrd="3" destOrd="0" parTransId="{CECC226A-F0C0-4681-9A7B-EA2CE411CB2F}" sibTransId="{6A3E5659-7CAB-40AE-B0D5-0516591FB80D}"/>
    <dgm:cxn modelId="{7B841788-158E-4420-988C-97E1898EE7C0}" type="presOf" srcId="{346A81A9-ECF5-48A0-AC96-215B214601AE}" destId="{13740677-32DE-48B2-B8C6-632D4EE295F8}" srcOrd="0" destOrd="0" presId="urn:microsoft.com/office/officeart/2005/8/layout/venn3"/>
    <dgm:cxn modelId="{3431DCE7-1424-4384-819C-7215F6E2B414}" srcId="{623C4B6C-C0EE-4146-9FC4-72E5F6A48FD0}" destId="{BEAB510C-B2C3-4E65-950B-89E4C2E1D4A4}" srcOrd="1" destOrd="0" parTransId="{FCADACD6-F0ED-4147-A3CE-0A8CD6186BB7}" sibTransId="{8031C254-627C-4C65-A7E9-F79DE2E8324D}"/>
    <dgm:cxn modelId="{35C80993-5F3C-4BA6-B612-CA38D04AAC78}" type="presParOf" srcId="{7C2D208C-6F32-49D7-A259-5B293F986D37}" destId="{FB9D22CE-0172-43F5-A749-0364966C5752}" srcOrd="0" destOrd="0" presId="urn:microsoft.com/office/officeart/2005/8/layout/venn3"/>
    <dgm:cxn modelId="{AB91D53E-013E-43D3-A07C-90FFAE3BA55C}" type="presParOf" srcId="{7C2D208C-6F32-49D7-A259-5B293F986D37}" destId="{FA544FBC-341A-46AC-937E-707C09CA49A8}" srcOrd="1" destOrd="0" presId="urn:microsoft.com/office/officeart/2005/8/layout/venn3"/>
    <dgm:cxn modelId="{21CE163B-6740-470B-8602-6942774D910C}" type="presParOf" srcId="{7C2D208C-6F32-49D7-A259-5B293F986D37}" destId="{05FC7649-5A3B-4C88-BBB0-8DE9559621AE}" srcOrd="2" destOrd="0" presId="urn:microsoft.com/office/officeart/2005/8/layout/venn3"/>
    <dgm:cxn modelId="{2803CD77-D57B-49A8-9400-072A3725C422}" type="presParOf" srcId="{7C2D208C-6F32-49D7-A259-5B293F986D37}" destId="{716670DA-9354-42CF-82F8-0758C261F789}" srcOrd="3" destOrd="0" presId="urn:microsoft.com/office/officeart/2005/8/layout/venn3"/>
    <dgm:cxn modelId="{B3EECB07-DAED-4567-9061-1D1809443DF7}" type="presParOf" srcId="{7C2D208C-6F32-49D7-A259-5B293F986D37}" destId="{13740677-32DE-48B2-B8C6-632D4EE295F8}" srcOrd="4" destOrd="0" presId="urn:microsoft.com/office/officeart/2005/8/layout/venn3"/>
    <dgm:cxn modelId="{372612B8-6191-4A6E-BC12-A1E8E8691E70}" type="presParOf" srcId="{7C2D208C-6F32-49D7-A259-5B293F986D37}" destId="{DBACD459-469F-453E-B04F-59F3D2C56AEA}" srcOrd="5" destOrd="0" presId="urn:microsoft.com/office/officeart/2005/8/layout/venn3"/>
    <dgm:cxn modelId="{66BFF2C1-1C28-4703-AECE-3B1AFAF840AB}" type="presParOf" srcId="{7C2D208C-6F32-49D7-A259-5B293F986D37}" destId="{1F9DAA44-C5A8-4865-9693-95CA85F43E3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9BD33-FB20-4860-A489-AE03FC79428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458296E-B88B-4860-B111-8A39B17DC839}">
      <dgm:prSet/>
      <dgm:spPr/>
      <dgm:t>
        <a:bodyPr/>
        <a:lstStyle/>
        <a:p>
          <a:pPr rtl="0"/>
          <a:r>
            <a:rPr lang="pl-PL" b="1" dirty="0"/>
            <a:t>Osa, szerszeń oraz trzmiel mogą żądlić wielokrotnie, dlatego trzeba liczyć się z kolejnymi atakami!</a:t>
          </a:r>
          <a:endParaRPr lang="pl-PL" dirty="0"/>
        </a:p>
      </dgm:t>
    </dgm:pt>
    <dgm:pt modelId="{184604F0-895B-4676-8BC3-BC748DFFD7F6}" type="parTrans" cxnId="{AB9F73F8-9D7F-4383-992B-EEB12CB62ADE}">
      <dgm:prSet/>
      <dgm:spPr/>
      <dgm:t>
        <a:bodyPr/>
        <a:lstStyle/>
        <a:p>
          <a:endParaRPr lang="pl-PL"/>
        </a:p>
      </dgm:t>
    </dgm:pt>
    <dgm:pt modelId="{8C0AFE12-AEB2-458D-A97D-F51369386F3D}" type="sibTrans" cxnId="{AB9F73F8-9D7F-4383-992B-EEB12CB62AD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pl-PL"/>
        </a:p>
      </dgm:t>
    </dgm:pt>
    <dgm:pt modelId="{EEEED17E-CFEE-4A15-A6A8-D8C47DBAA7C2}">
      <dgm:prSet/>
      <dgm:spPr/>
      <dgm:t>
        <a:bodyPr/>
        <a:lstStyle/>
        <a:p>
          <a:pPr rtl="0"/>
          <a:r>
            <a:rPr lang="pl-PL" b="1" dirty="0"/>
            <a:t>NIEBEZPIECZNE SĄ</a:t>
          </a:r>
          <a:r>
            <a:rPr lang="pl-PL" dirty="0"/>
            <a:t> </a:t>
          </a:r>
          <a:r>
            <a:rPr lang="pl-PL" b="1" dirty="0"/>
            <a:t>OSY</a:t>
          </a:r>
          <a:r>
            <a:rPr lang="pl-PL" dirty="0"/>
            <a:t>, zabicie jednej powoduję atak wszystkich os  z gniazda, ponieważ w chwili zabicia rozrywa się woreczek jadowy, który uwalnia substancje chemiczną, której woń prowokuje owady do ataku. </a:t>
          </a:r>
        </a:p>
      </dgm:t>
    </dgm:pt>
    <dgm:pt modelId="{44081C82-8FE3-4A21-A8DA-280C19D49392}" type="parTrans" cxnId="{8532B594-2629-4E36-8F0E-CCCA1192E68D}">
      <dgm:prSet/>
      <dgm:spPr/>
      <dgm:t>
        <a:bodyPr/>
        <a:lstStyle/>
        <a:p>
          <a:endParaRPr lang="pl-PL"/>
        </a:p>
      </dgm:t>
    </dgm:pt>
    <dgm:pt modelId="{167832CA-CC87-44F4-953E-8F21A6E51A78}" type="sibTrans" cxnId="{8532B594-2629-4E36-8F0E-CCCA1192E68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pl-PL"/>
        </a:p>
      </dgm:t>
    </dgm:pt>
    <dgm:pt modelId="{DF6859D9-BCF4-4279-9098-DC9D070D6F00}">
      <dgm:prSet/>
      <dgm:spPr/>
      <dgm:t>
        <a:bodyPr/>
        <a:lstStyle/>
        <a:p>
          <a:pPr rtl="0"/>
          <a:r>
            <a:rPr lang="pl-PL" dirty="0"/>
            <a:t>Jeśli użądli Cię inny owad niż pszczoła to pamiętaj, że wszystkie sposoby wymienione wcześniej są jak najbardziej aktualne i trzeba je również zastosować! </a:t>
          </a:r>
        </a:p>
      </dgm:t>
    </dgm:pt>
    <dgm:pt modelId="{C07A2B89-C5AF-4E32-A8DB-918E18480FEA}" type="parTrans" cxnId="{A2368FA6-F8A3-4EFB-8DA7-98301D96B1AF}">
      <dgm:prSet/>
      <dgm:spPr/>
      <dgm:t>
        <a:bodyPr/>
        <a:lstStyle/>
        <a:p>
          <a:endParaRPr lang="pl-PL"/>
        </a:p>
      </dgm:t>
    </dgm:pt>
    <dgm:pt modelId="{998C4CF8-5B3C-4E62-A048-E28D6234C102}" type="sibTrans" cxnId="{A2368FA6-F8A3-4EFB-8DA7-98301D96B1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l-PL"/>
        </a:p>
      </dgm:t>
    </dgm:pt>
    <dgm:pt modelId="{98F7CCA1-5144-4899-8447-DE19929FE257}" type="pres">
      <dgm:prSet presAssocID="{41F9BD33-FB20-4860-A489-AE03FC79428E}" presName="Name0" presStyleCnt="0">
        <dgm:presLayoutVars>
          <dgm:chMax val="21"/>
          <dgm:chPref val="21"/>
        </dgm:presLayoutVars>
      </dgm:prSet>
      <dgm:spPr/>
    </dgm:pt>
    <dgm:pt modelId="{78FE176D-3453-4F37-B6C5-BE30DE6631D1}" type="pres">
      <dgm:prSet presAssocID="{7458296E-B88B-4860-B111-8A39B17DC839}" presName="text1" presStyleCnt="0"/>
      <dgm:spPr/>
    </dgm:pt>
    <dgm:pt modelId="{BE7DEC17-62A2-4C59-8B35-6541A67D19FD}" type="pres">
      <dgm:prSet presAssocID="{7458296E-B88B-4860-B111-8A39B17DC83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82D2729-5A92-4C9B-A411-C431B55A48CD}" type="pres">
      <dgm:prSet presAssocID="{7458296E-B88B-4860-B111-8A39B17DC839}" presName="textaccent1" presStyleCnt="0"/>
      <dgm:spPr/>
    </dgm:pt>
    <dgm:pt modelId="{63A87E46-C166-4746-A8A7-4FC7C94782E9}" type="pres">
      <dgm:prSet presAssocID="{7458296E-B88B-4860-B111-8A39B17DC839}" presName="accentRepeatNode" presStyleLbl="solidAlignAcc1" presStyleIdx="0" presStyleCnt="6"/>
      <dgm:spPr/>
    </dgm:pt>
    <dgm:pt modelId="{588E09C8-D5CD-4DAB-9CA8-C7C41E5AEBBE}" type="pres">
      <dgm:prSet presAssocID="{8C0AFE12-AEB2-458D-A97D-F51369386F3D}" presName="image1" presStyleCnt="0"/>
      <dgm:spPr/>
    </dgm:pt>
    <dgm:pt modelId="{CC2D5B00-5867-4003-9D61-B9CC33A38F40}" type="pres">
      <dgm:prSet presAssocID="{8C0AFE12-AEB2-458D-A97D-F51369386F3D}" presName="imageRepeatNode" presStyleLbl="alignAcc1" presStyleIdx="0" presStyleCnt="3"/>
      <dgm:spPr/>
    </dgm:pt>
    <dgm:pt modelId="{1E505690-20BB-4C7D-BB70-59ED2D197D25}" type="pres">
      <dgm:prSet presAssocID="{8C0AFE12-AEB2-458D-A97D-F51369386F3D}" presName="imageaccent1" presStyleCnt="0"/>
      <dgm:spPr/>
    </dgm:pt>
    <dgm:pt modelId="{C2FB2DCB-582E-4DB4-B936-2BF0A5BD65FA}" type="pres">
      <dgm:prSet presAssocID="{8C0AFE12-AEB2-458D-A97D-F51369386F3D}" presName="accentRepeatNode" presStyleLbl="solidAlignAcc1" presStyleIdx="1" presStyleCnt="6"/>
      <dgm:spPr/>
    </dgm:pt>
    <dgm:pt modelId="{F78D830E-1D6F-4CDA-8450-80E9E367164D}" type="pres">
      <dgm:prSet presAssocID="{EEEED17E-CFEE-4A15-A6A8-D8C47DBAA7C2}" presName="text2" presStyleCnt="0"/>
      <dgm:spPr/>
    </dgm:pt>
    <dgm:pt modelId="{C947180C-F064-474D-A5F7-6CA6E07BD79C}" type="pres">
      <dgm:prSet presAssocID="{EEEED17E-CFEE-4A15-A6A8-D8C47DBAA7C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4042B5E-7C27-473B-A957-67549EC118B8}" type="pres">
      <dgm:prSet presAssocID="{EEEED17E-CFEE-4A15-A6A8-D8C47DBAA7C2}" presName="textaccent2" presStyleCnt="0"/>
      <dgm:spPr/>
    </dgm:pt>
    <dgm:pt modelId="{18B80526-A51A-436A-9656-9EAB831D5A62}" type="pres">
      <dgm:prSet presAssocID="{EEEED17E-CFEE-4A15-A6A8-D8C47DBAA7C2}" presName="accentRepeatNode" presStyleLbl="solidAlignAcc1" presStyleIdx="2" presStyleCnt="6"/>
      <dgm:spPr/>
    </dgm:pt>
    <dgm:pt modelId="{554843E1-EA84-40AA-A567-40120B4C9C13}" type="pres">
      <dgm:prSet presAssocID="{167832CA-CC87-44F4-953E-8F21A6E51A78}" presName="image2" presStyleCnt="0"/>
      <dgm:spPr/>
    </dgm:pt>
    <dgm:pt modelId="{86C8AB6F-19E7-471B-98AF-3C54B3199BFC}" type="pres">
      <dgm:prSet presAssocID="{167832CA-CC87-44F4-953E-8F21A6E51A78}" presName="imageRepeatNode" presStyleLbl="alignAcc1" presStyleIdx="1" presStyleCnt="3"/>
      <dgm:spPr/>
    </dgm:pt>
    <dgm:pt modelId="{98F0B335-0E1B-41AF-ACD3-3762C298CAD3}" type="pres">
      <dgm:prSet presAssocID="{167832CA-CC87-44F4-953E-8F21A6E51A78}" presName="imageaccent2" presStyleCnt="0"/>
      <dgm:spPr/>
    </dgm:pt>
    <dgm:pt modelId="{867082CD-9E04-44C4-8C99-35DE02980ECE}" type="pres">
      <dgm:prSet presAssocID="{167832CA-CC87-44F4-953E-8F21A6E51A78}" presName="accentRepeatNode" presStyleLbl="solidAlignAcc1" presStyleIdx="3" presStyleCnt="6"/>
      <dgm:spPr/>
    </dgm:pt>
    <dgm:pt modelId="{E9EA6E3F-D751-43E3-BF83-87904B34D69D}" type="pres">
      <dgm:prSet presAssocID="{DF6859D9-BCF4-4279-9098-DC9D070D6F00}" presName="text3" presStyleCnt="0"/>
      <dgm:spPr/>
    </dgm:pt>
    <dgm:pt modelId="{2786C314-29BE-475E-A635-FA461F75D337}" type="pres">
      <dgm:prSet presAssocID="{DF6859D9-BCF4-4279-9098-DC9D070D6F0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D740283-3DF1-4FF8-A60E-62FCD8F90755}" type="pres">
      <dgm:prSet presAssocID="{DF6859D9-BCF4-4279-9098-DC9D070D6F00}" presName="textaccent3" presStyleCnt="0"/>
      <dgm:spPr/>
    </dgm:pt>
    <dgm:pt modelId="{36BF3A0E-69B3-4C64-855B-9E10BC6A6598}" type="pres">
      <dgm:prSet presAssocID="{DF6859D9-BCF4-4279-9098-DC9D070D6F00}" presName="accentRepeatNode" presStyleLbl="solidAlignAcc1" presStyleIdx="4" presStyleCnt="6"/>
      <dgm:spPr/>
    </dgm:pt>
    <dgm:pt modelId="{09AE83A1-55E2-4DA6-81E5-33F46961CF07}" type="pres">
      <dgm:prSet presAssocID="{998C4CF8-5B3C-4E62-A048-E28D6234C102}" presName="image3" presStyleCnt="0"/>
      <dgm:spPr/>
    </dgm:pt>
    <dgm:pt modelId="{3DA8C2E5-E32E-4890-9155-0203474818D8}" type="pres">
      <dgm:prSet presAssocID="{998C4CF8-5B3C-4E62-A048-E28D6234C102}" presName="imageRepeatNode" presStyleLbl="alignAcc1" presStyleIdx="2" presStyleCnt="3"/>
      <dgm:spPr/>
    </dgm:pt>
    <dgm:pt modelId="{EC5FD8CF-79B5-41A3-B940-26CB763ED2B0}" type="pres">
      <dgm:prSet presAssocID="{998C4CF8-5B3C-4E62-A048-E28D6234C102}" presName="imageaccent3" presStyleCnt="0"/>
      <dgm:spPr/>
    </dgm:pt>
    <dgm:pt modelId="{8B480A92-C83A-4D21-A9B0-5914F9881994}" type="pres">
      <dgm:prSet presAssocID="{998C4CF8-5B3C-4E62-A048-E28D6234C102}" presName="accentRepeatNode" presStyleLbl="solidAlignAcc1" presStyleIdx="5" presStyleCnt="6"/>
      <dgm:spPr/>
    </dgm:pt>
  </dgm:ptLst>
  <dgm:cxnLst>
    <dgm:cxn modelId="{FAFD3921-FFB4-4859-952B-9241D95656D8}" type="presOf" srcId="{41F9BD33-FB20-4860-A489-AE03FC79428E}" destId="{98F7CCA1-5144-4899-8447-DE19929FE257}" srcOrd="0" destOrd="0" presId="urn:microsoft.com/office/officeart/2008/layout/HexagonCluster"/>
    <dgm:cxn modelId="{8532B594-2629-4E36-8F0E-CCCA1192E68D}" srcId="{41F9BD33-FB20-4860-A489-AE03FC79428E}" destId="{EEEED17E-CFEE-4A15-A6A8-D8C47DBAA7C2}" srcOrd="1" destOrd="0" parTransId="{44081C82-8FE3-4A21-A8DA-280C19D49392}" sibTransId="{167832CA-CC87-44F4-953E-8F21A6E51A78}"/>
    <dgm:cxn modelId="{81695197-8FC1-4E6E-9EDC-E72933477099}" type="presOf" srcId="{8C0AFE12-AEB2-458D-A97D-F51369386F3D}" destId="{CC2D5B00-5867-4003-9D61-B9CC33A38F40}" srcOrd="0" destOrd="0" presId="urn:microsoft.com/office/officeart/2008/layout/HexagonCluster"/>
    <dgm:cxn modelId="{A2368FA6-F8A3-4EFB-8DA7-98301D96B1AF}" srcId="{41F9BD33-FB20-4860-A489-AE03FC79428E}" destId="{DF6859D9-BCF4-4279-9098-DC9D070D6F00}" srcOrd="2" destOrd="0" parTransId="{C07A2B89-C5AF-4E32-A8DB-918E18480FEA}" sibTransId="{998C4CF8-5B3C-4E62-A048-E28D6234C102}"/>
    <dgm:cxn modelId="{FFE527B1-F597-4C10-A0BA-41ED1C09E381}" type="presOf" srcId="{998C4CF8-5B3C-4E62-A048-E28D6234C102}" destId="{3DA8C2E5-E32E-4890-9155-0203474818D8}" srcOrd="0" destOrd="0" presId="urn:microsoft.com/office/officeart/2008/layout/HexagonCluster"/>
    <dgm:cxn modelId="{57D590D5-55E0-4F7C-8DF3-3EC6B171610D}" type="presOf" srcId="{DF6859D9-BCF4-4279-9098-DC9D070D6F00}" destId="{2786C314-29BE-475E-A635-FA461F75D337}" srcOrd="0" destOrd="0" presId="urn:microsoft.com/office/officeart/2008/layout/HexagonCluster"/>
    <dgm:cxn modelId="{4A9EBFDD-0C29-43F5-98F9-B272E709CF55}" type="presOf" srcId="{167832CA-CC87-44F4-953E-8F21A6E51A78}" destId="{86C8AB6F-19E7-471B-98AF-3C54B3199BFC}" srcOrd="0" destOrd="0" presId="urn:microsoft.com/office/officeart/2008/layout/HexagonCluster"/>
    <dgm:cxn modelId="{F6CCE9F7-89F4-41EC-A0E6-EE2C2171160D}" type="presOf" srcId="{7458296E-B88B-4860-B111-8A39B17DC839}" destId="{BE7DEC17-62A2-4C59-8B35-6541A67D19FD}" srcOrd="0" destOrd="0" presId="urn:microsoft.com/office/officeart/2008/layout/HexagonCluster"/>
    <dgm:cxn modelId="{AB9F73F8-9D7F-4383-992B-EEB12CB62ADE}" srcId="{41F9BD33-FB20-4860-A489-AE03FC79428E}" destId="{7458296E-B88B-4860-B111-8A39B17DC839}" srcOrd="0" destOrd="0" parTransId="{184604F0-895B-4676-8BC3-BC748DFFD7F6}" sibTransId="{8C0AFE12-AEB2-458D-A97D-F51369386F3D}"/>
    <dgm:cxn modelId="{F7707EFF-50C5-43D6-AFB2-0E5FCD6331E1}" type="presOf" srcId="{EEEED17E-CFEE-4A15-A6A8-D8C47DBAA7C2}" destId="{C947180C-F064-474D-A5F7-6CA6E07BD79C}" srcOrd="0" destOrd="0" presId="urn:microsoft.com/office/officeart/2008/layout/HexagonCluster"/>
    <dgm:cxn modelId="{D1A9D9F9-8B96-44CA-8E4D-548CCF50B46F}" type="presParOf" srcId="{98F7CCA1-5144-4899-8447-DE19929FE257}" destId="{78FE176D-3453-4F37-B6C5-BE30DE6631D1}" srcOrd="0" destOrd="0" presId="urn:microsoft.com/office/officeart/2008/layout/HexagonCluster"/>
    <dgm:cxn modelId="{05305E99-CF14-4CA1-9B04-25D0BBD1E35B}" type="presParOf" srcId="{78FE176D-3453-4F37-B6C5-BE30DE6631D1}" destId="{BE7DEC17-62A2-4C59-8B35-6541A67D19FD}" srcOrd="0" destOrd="0" presId="urn:microsoft.com/office/officeart/2008/layout/HexagonCluster"/>
    <dgm:cxn modelId="{FA6479A1-FD27-4E46-AFF4-9999FA37BE4B}" type="presParOf" srcId="{98F7CCA1-5144-4899-8447-DE19929FE257}" destId="{782D2729-5A92-4C9B-A411-C431B55A48CD}" srcOrd="1" destOrd="0" presId="urn:microsoft.com/office/officeart/2008/layout/HexagonCluster"/>
    <dgm:cxn modelId="{BACE5FC1-7F7F-4E30-83ED-A5E77B01AF5B}" type="presParOf" srcId="{782D2729-5A92-4C9B-A411-C431B55A48CD}" destId="{63A87E46-C166-4746-A8A7-4FC7C94782E9}" srcOrd="0" destOrd="0" presId="urn:microsoft.com/office/officeart/2008/layout/HexagonCluster"/>
    <dgm:cxn modelId="{75CBE52B-9B46-4C85-B642-C7EF0C4A3650}" type="presParOf" srcId="{98F7CCA1-5144-4899-8447-DE19929FE257}" destId="{588E09C8-D5CD-4DAB-9CA8-C7C41E5AEBBE}" srcOrd="2" destOrd="0" presId="urn:microsoft.com/office/officeart/2008/layout/HexagonCluster"/>
    <dgm:cxn modelId="{0E4DA998-221A-4001-9667-4F829C3A8F05}" type="presParOf" srcId="{588E09C8-D5CD-4DAB-9CA8-C7C41E5AEBBE}" destId="{CC2D5B00-5867-4003-9D61-B9CC33A38F40}" srcOrd="0" destOrd="0" presId="urn:microsoft.com/office/officeart/2008/layout/HexagonCluster"/>
    <dgm:cxn modelId="{2E973BD2-A300-42C1-909E-4DE5F4180769}" type="presParOf" srcId="{98F7CCA1-5144-4899-8447-DE19929FE257}" destId="{1E505690-20BB-4C7D-BB70-59ED2D197D25}" srcOrd="3" destOrd="0" presId="urn:microsoft.com/office/officeart/2008/layout/HexagonCluster"/>
    <dgm:cxn modelId="{B6F8E63B-0A12-4629-B23C-8ED1565B86F5}" type="presParOf" srcId="{1E505690-20BB-4C7D-BB70-59ED2D197D25}" destId="{C2FB2DCB-582E-4DB4-B936-2BF0A5BD65FA}" srcOrd="0" destOrd="0" presId="urn:microsoft.com/office/officeart/2008/layout/HexagonCluster"/>
    <dgm:cxn modelId="{C5B59E12-356E-4F16-98C4-E124E22DCF01}" type="presParOf" srcId="{98F7CCA1-5144-4899-8447-DE19929FE257}" destId="{F78D830E-1D6F-4CDA-8450-80E9E367164D}" srcOrd="4" destOrd="0" presId="urn:microsoft.com/office/officeart/2008/layout/HexagonCluster"/>
    <dgm:cxn modelId="{D85F891F-FE7B-418F-BE85-26639CB35EDB}" type="presParOf" srcId="{F78D830E-1D6F-4CDA-8450-80E9E367164D}" destId="{C947180C-F064-474D-A5F7-6CA6E07BD79C}" srcOrd="0" destOrd="0" presId="urn:microsoft.com/office/officeart/2008/layout/HexagonCluster"/>
    <dgm:cxn modelId="{87FF1704-21A9-4A6A-845C-C022FB92C5EE}" type="presParOf" srcId="{98F7CCA1-5144-4899-8447-DE19929FE257}" destId="{44042B5E-7C27-473B-A957-67549EC118B8}" srcOrd="5" destOrd="0" presId="urn:microsoft.com/office/officeart/2008/layout/HexagonCluster"/>
    <dgm:cxn modelId="{D472EA7F-0DC0-4496-8DA4-EAF1F3DF5117}" type="presParOf" srcId="{44042B5E-7C27-473B-A957-67549EC118B8}" destId="{18B80526-A51A-436A-9656-9EAB831D5A62}" srcOrd="0" destOrd="0" presId="urn:microsoft.com/office/officeart/2008/layout/HexagonCluster"/>
    <dgm:cxn modelId="{7C1A98F8-1867-46E9-96D6-92A05064CE6B}" type="presParOf" srcId="{98F7CCA1-5144-4899-8447-DE19929FE257}" destId="{554843E1-EA84-40AA-A567-40120B4C9C13}" srcOrd="6" destOrd="0" presId="urn:microsoft.com/office/officeart/2008/layout/HexagonCluster"/>
    <dgm:cxn modelId="{08D24452-0827-4840-B161-8E6933F4EB01}" type="presParOf" srcId="{554843E1-EA84-40AA-A567-40120B4C9C13}" destId="{86C8AB6F-19E7-471B-98AF-3C54B3199BFC}" srcOrd="0" destOrd="0" presId="urn:microsoft.com/office/officeart/2008/layout/HexagonCluster"/>
    <dgm:cxn modelId="{D4E19832-A131-46EE-835D-A4A14685DF9C}" type="presParOf" srcId="{98F7CCA1-5144-4899-8447-DE19929FE257}" destId="{98F0B335-0E1B-41AF-ACD3-3762C298CAD3}" srcOrd="7" destOrd="0" presId="urn:microsoft.com/office/officeart/2008/layout/HexagonCluster"/>
    <dgm:cxn modelId="{9C3E75D4-9C49-4FD4-A66C-1EA49352AEC2}" type="presParOf" srcId="{98F0B335-0E1B-41AF-ACD3-3762C298CAD3}" destId="{867082CD-9E04-44C4-8C99-35DE02980ECE}" srcOrd="0" destOrd="0" presId="urn:microsoft.com/office/officeart/2008/layout/HexagonCluster"/>
    <dgm:cxn modelId="{1485E55B-B332-462E-A197-93ED981F9131}" type="presParOf" srcId="{98F7CCA1-5144-4899-8447-DE19929FE257}" destId="{E9EA6E3F-D751-43E3-BF83-87904B34D69D}" srcOrd="8" destOrd="0" presId="urn:microsoft.com/office/officeart/2008/layout/HexagonCluster"/>
    <dgm:cxn modelId="{CF873CB5-D10E-4871-95C7-1972A0515D57}" type="presParOf" srcId="{E9EA6E3F-D751-43E3-BF83-87904B34D69D}" destId="{2786C314-29BE-475E-A635-FA461F75D337}" srcOrd="0" destOrd="0" presId="urn:microsoft.com/office/officeart/2008/layout/HexagonCluster"/>
    <dgm:cxn modelId="{EF71DAB5-5ABA-4019-A3B4-DE61C51D805F}" type="presParOf" srcId="{98F7CCA1-5144-4899-8447-DE19929FE257}" destId="{AD740283-3DF1-4FF8-A60E-62FCD8F90755}" srcOrd="9" destOrd="0" presId="urn:microsoft.com/office/officeart/2008/layout/HexagonCluster"/>
    <dgm:cxn modelId="{1FF9DA99-BEFF-4C87-AC04-40FE088698E1}" type="presParOf" srcId="{AD740283-3DF1-4FF8-A60E-62FCD8F90755}" destId="{36BF3A0E-69B3-4C64-855B-9E10BC6A6598}" srcOrd="0" destOrd="0" presId="urn:microsoft.com/office/officeart/2008/layout/HexagonCluster"/>
    <dgm:cxn modelId="{DBC49386-94D6-4C8F-8070-84F503BF4331}" type="presParOf" srcId="{98F7CCA1-5144-4899-8447-DE19929FE257}" destId="{09AE83A1-55E2-4DA6-81E5-33F46961CF07}" srcOrd="10" destOrd="0" presId="urn:microsoft.com/office/officeart/2008/layout/HexagonCluster"/>
    <dgm:cxn modelId="{B37A503E-B129-4B85-BBA4-CD8A1C305912}" type="presParOf" srcId="{09AE83A1-55E2-4DA6-81E5-33F46961CF07}" destId="{3DA8C2E5-E32E-4890-9155-0203474818D8}" srcOrd="0" destOrd="0" presId="urn:microsoft.com/office/officeart/2008/layout/HexagonCluster"/>
    <dgm:cxn modelId="{ED5169EF-D4C9-4DCE-ABAD-A94D03FA5EBC}" type="presParOf" srcId="{98F7CCA1-5144-4899-8447-DE19929FE257}" destId="{EC5FD8CF-79B5-41A3-B940-26CB763ED2B0}" srcOrd="11" destOrd="0" presId="urn:microsoft.com/office/officeart/2008/layout/HexagonCluster"/>
    <dgm:cxn modelId="{EB27F6E3-616B-4933-AB48-F82D265118AA}" type="presParOf" srcId="{EC5FD8CF-79B5-41A3-B940-26CB763ED2B0}" destId="{8B480A92-C83A-4D21-A9B0-5914F988199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537CD1-3708-4B9A-98AE-4A742307448D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88DB794-D56E-42B5-821D-17CE9AEB1DD0}">
      <dgm:prSet/>
      <dgm:spPr/>
      <dgm:t>
        <a:bodyPr/>
        <a:lstStyle/>
        <a:p>
          <a:pPr rtl="0"/>
          <a:r>
            <a:rPr lang="pl-PL" dirty="0"/>
            <a:t>wymioty, </a:t>
          </a:r>
        </a:p>
      </dgm:t>
    </dgm:pt>
    <dgm:pt modelId="{9FD39B7B-E860-48E2-976D-0991D46BD44C}" type="parTrans" cxnId="{0822B3BE-F63A-4F70-8C93-627CB0CADF37}">
      <dgm:prSet/>
      <dgm:spPr/>
      <dgm:t>
        <a:bodyPr/>
        <a:lstStyle/>
        <a:p>
          <a:endParaRPr lang="pl-PL"/>
        </a:p>
      </dgm:t>
    </dgm:pt>
    <dgm:pt modelId="{42982491-614A-4B78-8D5F-40BBDA10AC33}" type="sibTrans" cxnId="{0822B3BE-F63A-4F70-8C93-627CB0CADF37}">
      <dgm:prSet/>
      <dgm:spPr/>
      <dgm:t>
        <a:bodyPr/>
        <a:lstStyle/>
        <a:p>
          <a:endParaRPr lang="pl-PL"/>
        </a:p>
      </dgm:t>
    </dgm:pt>
    <dgm:pt modelId="{BAE7E76B-A9CD-4D20-B594-E9B1331E5B2B}">
      <dgm:prSet/>
      <dgm:spPr/>
      <dgm:t>
        <a:bodyPr/>
        <a:lstStyle/>
        <a:p>
          <a:pPr rtl="0"/>
          <a:r>
            <a:rPr lang="pl-PL" dirty="0"/>
            <a:t>mdłości, </a:t>
          </a:r>
        </a:p>
      </dgm:t>
    </dgm:pt>
    <dgm:pt modelId="{5CABEA95-85C6-42D6-A827-A28C446D7D0A}" type="parTrans" cxnId="{06193235-24E0-4AFB-9FCE-A20A5ECF0389}">
      <dgm:prSet/>
      <dgm:spPr/>
      <dgm:t>
        <a:bodyPr/>
        <a:lstStyle/>
        <a:p>
          <a:endParaRPr lang="pl-PL"/>
        </a:p>
      </dgm:t>
    </dgm:pt>
    <dgm:pt modelId="{ADA7B7B1-EE31-4137-8664-E6184F6E1F74}" type="sibTrans" cxnId="{06193235-24E0-4AFB-9FCE-A20A5ECF0389}">
      <dgm:prSet/>
      <dgm:spPr/>
      <dgm:t>
        <a:bodyPr/>
        <a:lstStyle/>
        <a:p>
          <a:endParaRPr lang="pl-PL"/>
        </a:p>
      </dgm:t>
    </dgm:pt>
    <dgm:pt modelId="{9B23B18E-4E3F-441B-9F98-D3811BFBA0B1}">
      <dgm:prSet/>
      <dgm:spPr/>
      <dgm:t>
        <a:bodyPr/>
        <a:lstStyle/>
        <a:p>
          <a:pPr rtl="0"/>
          <a:r>
            <a:rPr lang="pl-PL"/>
            <a:t>ból brzucha, </a:t>
          </a:r>
        </a:p>
      </dgm:t>
    </dgm:pt>
    <dgm:pt modelId="{FB0D9CC3-4A31-4F71-ABF2-68B3D8E600B0}" type="parTrans" cxnId="{A168D1AF-23C6-4A78-A73C-C16F42526D83}">
      <dgm:prSet/>
      <dgm:spPr/>
      <dgm:t>
        <a:bodyPr/>
        <a:lstStyle/>
        <a:p>
          <a:endParaRPr lang="pl-PL"/>
        </a:p>
      </dgm:t>
    </dgm:pt>
    <dgm:pt modelId="{4C196607-F090-4FE7-AA3F-DEDF57AAAF5C}" type="sibTrans" cxnId="{A168D1AF-23C6-4A78-A73C-C16F42526D83}">
      <dgm:prSet/>
      <dgm:spPr/>
      <dgm:t>
        <a:bodyPr/>
        <a:lstStyle/>
        <a:p>
          <a:endParaRPr lang="pl-PL"/>
        </a:p>
      </dgm:t>
    </dgm:pt>
    <dgm:pt modelId="{7F9AD740-0DED-4D79-B356-70A42AF9CA85}">
      <dgm:prSet/>
      <dgm:spPr/>
      <dgm:t>
        <a:bodyPr/>
        <a:lstStyle/>
        <a:p>
          <a:pPr rtl="0"/>
          <a:r>
            <a:rPr lang="pl-PL"/>
            <a:t>pokrzywka lub swędząca wysypka, </a:t>
          </a:r>
        </a:p>
      </dgm:t>
    </dgm:pt>
    <dgm:pt modelId="{02522792-5E00-485B-B389-008EF31237D9}" type="parTrans" cxnId="{36D0F420-C249-467E-BFB2-7D15E83219A0}">
      <dgm:prSet/>
      <dgm:spPr/>
      <dgm:t>
        <a:bodyPr/>
        <a:lstStyle/>
        <a:p>
          <a:endParaRPr lang="pl-PL"/>
        </a:p>
      </dgm:t>
    </dgm:pt>
    <dgm:pt modelId="{E77E00E4-A66A-4464-B167-0E0813DECA64}" type="sibTrans" cxnId="{36D0F420-C249-467E-BFB2-7D15E83219A0}">
      <dgm:prSet/>
      <dgm:spPr/>
      <dgm:t>
        <a:bodyPr/>
        <a:lstStyle/>
        <a:p>
          <a:endParaRPr lang="pl-PL"/>
        </a:p>
      </dgm:t>
    </dgm:pt>
    <dgm:pt modelId="{3CE946FB-0D9C-47B6-9C76-0F2BFC5ACDC1}">
      <dgm:prSet/>
      <dgm:spPr/>
      <dgm:t>
        <a:bodyPr/>
        <a:lstStyle/>
        <a:p>
          <a:pPr rtl="0"/>
          <a:r>
            <a:rPr lang="pl-PL"/>
            <a:t>dreszcze, duszności, </a:t>
          </a:r>
        </a:p>
      </dgm:t>
    </dgm:pt>
    <dgm:pt modelId="{8BB5173E-7543-4635-A2CA-2064A2D1BB22}" type="parTrans" cxnId="{FE7701C1-EDF5-4EB1-B194-B83BA868D1B7}">
      <dgm:prSet/>
      <dgm:spPr/>
      <dgm:t>
        <a:bodyPr/>
        <a:lstStyle/>
        <a:p>
          <a:endParaRPr lang="pl-PL"/>
        </a:p>
      </dgm:t>
    </dgm:pt>
    <dgm:pt modelId="{EE231BCE-D2B7-401A-BF7A-099E6B0B6F70}" type="sibTrans" cxnId="{FE7701C1-EDF5-4EB1-B194-B83BA868D1B7}">
      <dgm:prSet/>
      <dgm:spPr/>
      <dgm:t>
        <a:bodyPr/>
        <a:lstStyle/>
        <a:p>
          <a:endParaRPr lang="pl-PL"/>
        </a:p>
      </dgm:t>
    </dgm:pt>
    <dgm:pt modelId="{F9DFE89A-DD0E-4240-B5A5-A96C8983E2C0}">
      <dgm:prSet/>
      <dgm:spPr/>
      <dgm:t>
        <a:bodyPr/>
        <a:lstStyle/>
        <a:p>
          <a:pPr rtl="0"/>
          <a:r>
            <a:rPr lang="pl-PL"/>
            <a:t>ogólne osłabienie, </a:t>
          </a:r>
        </a:p>
      </dgm:t>
    </dgm:pt>
    <dgm:pt modelId="{74C10852-46FC-450F-9466-84133B653992}" type="parTrans" cxnId="{F44E77F4-59C2-4BCF-B08C-77681988AEC4}">
      <dgm:prSet/>
      <dgm:spPr/>
      <dgm:t>
        <a:bodyPr/>
        <a:lstStyle/>
        <a:p>
          <a:endParaRPr lang="pl-PL"/>
        </a:p>
      </dgm:t>
    </dgm:pt>
    <dgm:pt modelId="{3803FFE8-C76F-48C0-A701-2797C02A377B}" type="sibTrans" cxnId="{F44E77F4-59C2-4BCF-B08C-77681988AEC4}">
      <dgm:prSet/>
      <dgm:spPr/>
      <dgm:t>
        <a:bodyPr/>
        <a:lstStyle/>
        <a:p>
          <a:endParaRPr lang="pl-PL"/>
        </a:p>
      </dgm:t>
    </dgm:pt>
    <dgm:pt modelId="{0B7F0E04-DFC8-45D5-BC67-1FB07116FFAF}">
      <dgm:prSet/>
      <dgm:spPr/>
      <dgm:t>
        <a:bodyPr/>
        <a:lstStyle/>
        <a:p>
          <a:pPr rtl="0"/>
          <a:r>
            <a:rPr lang="pl-PL" dirty="0"/>
            <a:t>czy sinica. </a:t>
          </a:r>
        </a:p>
      </dgm:t>
    </dgm:pt>
    <dgm:pt modelId="{9B83B8AB-F498-442E-889B-2E362269E405}" type="parTrans" cxnId="{6D15BCC1-C318-4730-83C9-0523D1FB8E15}">
      <dgm:prSet/>
      <dgm:spPr/>
      <dgm:t>
        <a:bodyPr/>
        <a:lstStyle/>
        <a:p>
          <a:endParaRPr lang="pl-PL"/>
        </a:p>
      </dgm:t>
    </dgm:pt>
    <dgm:pt modelId="{DD524B2A-B0AC-4B5E-B174-4E24F4B7377F}" type="sibTrans" cxnId="{6D15BCC1-C318-4730-83C9-0523D1FB8E15}">
      <dgm:prSet/>
      <dgm:spPr/>
      <dgm:t>
        <a:bodyPr/>
        <a:lstStyle/>
        <a:p>
          <a:endParaRPr lang="pl-PL"/>
        </a:p>
      </dgm:t>
    </dgm:pt>
    <dgm:pt modelId="{0A0F4868-75F7-4B2D-A635-AC75EAA62C1C}">
      <dgm:prSet/>
      <dgm:spPr/>
      <dgm:t>
        <a:bodyPr/>
        <a:lstStyle/>
        <a:p>
          <a:pPr rtl="0"/>
          <a:r>
            <a:rPr lang="pl-PL" dirty="0"/>
            <a:t>można odczuwać także</a:t>
          </a:r>
        </a:p>
      </dgm:t>
    </dgm:pt>
    <dgm:pt modelId="{54E1BD14-7F78-43A1-95B3-C048B1FC6492}" type="parTrans" cxnId="{FCE367DA-3694-409F-A381-1022C397E677}">
      <dgm:prSet/>
      <dgm:spPr/>
      <dgm:t>
        <a:bodyPr/>
        <a:lstStyle/>
        <a:p>
          <a:endParaRPr lang="pl-PL"/>
        </a:p>
      </dgm:t>
    </dgm:pt>
    <dgm:pt modelId="{D0BDB936-7002-4652-A28E-6D823B0E2083}" type="sibTrans" cxnId="{FCE367DA-3694-409F-A381-1022C397E677}">
      <dgm:prSet/>
      <dgm:spPr/>
      <dgm:t>
        <a:bodyPr/>
        <a:lstStyle/>
        <a:p>
          <a:endParaRPr lang="pl-PL"/>
        </a:p>
      </dgm:t>
    </dgm:pt>
    <dgm:pt modelId="{5EA6C927-9B84-432C-ACD6-646C44FD4A29}">
      <dgm:prSet/>
      <dgm:spPr/>
      <dgm:t>
        <a:bodyPr/>
        <a:lstStyle/>
        <a:p>
          <a:r>
            <a:rPr lang="pl-PL" u="sng" dirty="0"/>
            <a:t>Najgroźniejszymi objawami alergii są: </a:t>
          </a:r>
        </a:p>
      </dgm:t>
    </dgm:pt>
    <dgm:pt modelId="{78BD8398-C889-44EC-BF3C-236107DB5A84}" type="parTrans" cxnId="{8C919573-560C-4237-A2A6-8BE44D9BFB0C}">
      <dgm:prSet/>
      <dgm:spPr/>
      <dgm:t>
        <a:bodyPr/>
        <a:lstStyle/>
        <a:p>
          <a:endParaRPr lang="pl-PL"/>
        </a:p>
      </dgm:t>
    </dgm:pt>
    <dgm:pt modelId="{6B79A036-AEFB-43EE-8193-8EA1B200011B}" type="sibTrans" cxnId="{8C919573-560C-4237-A2A6-8BE44D9BFB0C}">
      <dgm:prSet/>
      <dgm:spPr/>
      <dgm:t>
        <a:bodyPr/>
        <a:lstStyle/>
        <a:p>
          <a:endParaRPr lang="pl-PL"/>
        </a:p>
      </dgm:t>
    </dgm:pt>
    <dgm:pt modelId="{C8163FCF-2AA0-405C-A046-B170F85F48FE}">
      <dgm:prSet/>
      <dgm:spPr/>
      <dgm:t>
        <a:bodyPr/>
        <a:lstStyle/>
        <a:p>
          <a:r>
            <a:rPr lang="pl-PL" dirty="0"/>
            <a:t>nagły spadek ciśnienia, </a:t>
          </a:r>
        </a:p>
      </dgm:t>
    </dgm:pt>
    <dgm:pt modelId="{777906DE-34EE-42F3-A6FE-FB59F0CA2D70}" type="parTrans" cxnId="{E1076FC6-594E-41AF-982E-6ACB35474B59}">
      <dgm:prSet/>
      <dgm:spPr/>
      <dgm:t>
        <a:bodyPr/>
        <a:lstStyle/>
        <a:p>
          <a:endParaRPr lang="pl-PL"/>
        </a:p>
      </dgm:t>
    </dgm:pt>
    <dgm:pt modelId="{13751001-6FCA-4864-BB87-F433DD6AA9C9}" type="sibTrans" cxnId="{E1076FC6-594E-41AF-982E-6ACB35474B59}">
      <dgm:prSet/>
      <dgm:spPr/>
      <dgm:t>
        <a:bodyPr/>
        <a:lstStyle/>
        <a:p>
          <a:endParaRPr lang="pl-PL"/>
        </a:p>
      </dgm:t>
    </dgm:pt>
    <dgm:pt modelId="{8C5DA9F6-D39B-464D-90A7-E5F901C4F783}">
      <dgm:prSet/>
      <dgm:spPr/>
      <dgm:t>
        <a:bodyPr/>
        <a:lstStyle/>
        <a:p>
          <a:r>
            <a:rPr lang="pl-PL" dirty="0"/>
            <a:t>przyspieszenie akcji serca, </a:t>
          </a:r>
        </a:p>
      </dgm:t>
    </dgm:pt>
    <dgm:pt modelId="{53CDB74C-B754-40A3-88F2-D4953F6F7E5A}" type="parTrans" cxnId="{A17F0676-BFCA-4EB4-AC32-6B317ED77983}">
      <dgm:prSet/>
      <dgm:spPr/>
      <dgm:t>
        <a:bodyPr/>
        <a:lstStyle/>
        <a:p>
          <a:endParaRPr lang="pl-PL"/>
        </a:p>
      </dgm:t>
    </dgm:pt>
    <dgm:pt modelId="{72E3384D-C232-47CC-8BF3-7EAF1A4404C0}" type="sibTrans" cxnId="{A17F0676-BFCA-4EB4-AC32-6B317ED77983}">
      <dgm:prSet/>
      <dgm:spPr/>
      <dgm:t>
        <a:bodyPr/>
        <a:lstStyle/>
        <a:p>
          <a:endParaRPr lang="pl-PL"/>
        </a:p>
      </dgm:t>
    </dgm:pt>
    <dgm:pt modelId="{910E8624-A101-4B49-85A9-16DB44C1A708}">
      <dgm:prSet/>
      <dgm:spPr/>
      <dgm:t>
        <a:bodyPr/>
        <a:lstStyle/>
        <a:p>
          <a:r>
            <a:rPr lang="pl-PL" dirty="0"/>
            <a:t>obrzęk języka,</a:t>
          </a:r>
        </a:p>
      </dgm:t>
    </dgm:pt>
    <dgm:pt modelId="{BB8C908F-8480-4B28-BEAB-51C6AED6AFAC}" type="parTrans" cxnId="{E4EB1C4E-936F-4FAD-B6B7-119E4DC46F4C}">
      <dgm:prSet/>
      <dgm:spPr/>
      <dgm:t>
        <a:bodyPr/>
        <a:lstStyle/>
        <a:p>
          <a:endParaRPr lang="pl-PL"/>
        </a:p>
      </dgm:t>
    </dgm:pt>
    <dgm:pt modelId="{D8F0B21B-ABAE-4C90-81EF-64C67E99C249}" type="sibTrans" cxnId="{E4EB1C4E-936F-4FAD-B6B7-119E4DC46F4C}">
      <dgm:prSet/>
      <dgm:spPr/>
      <dgm:t>
        <a:bodyPr/>
        <a:lstStyle/>
        <a:p>
          <a:endParaRPr lang="pl-PL"/>
        </a:p>
      </dgm:t>
    </dgm:pt>
    <dgm:pt modelId="{6CFE10B5-4E66-4E35-AACF-B868660E7781}">
      <dgm:prSet/>
      <dgm:spPr/>
      <dgm:t>
        <a:bodyPr/>
        <a:lstStyle/>
        <a:p>
          <a:r>
            <a:rPr lang="pl-PL" dirty="0"/>
            <a:t>utrata przytomności. </a:t>
          </a:r>
        </a:p>
      </dgm:t>
    </dgm:pt>
    <dgm:pt modelId="{66A01430-6B46-4A24-9BDB-D2CBB2DB2687}" type="parTrans" cxnId="{A0E08551-B7F6-44FF-A3D0-A5FA7026B8BA}">
      <dgm:prSet/>
      <dgm:spPr/>
      <dgm:t>
        <a:bodyPr/>
        <a:lstStyle/>
        <a:p>
          <a:endParaRPr lang="pl-PL"/>
        </a:p>
      </dgm:t>
    </dgm:pt>
    <dgm:pt modelId="{065339CF-DB18-4A84-AD0D-FCD73594487A}" type="sibTrans" cxnId="{A0E08551-B7F6-44FF-A3D0-A5FA7026B8BA}">
      <dgm:prSet/>
      <dgm:spPr/>
      <dgm:t>
        <a:bodyPr/>
        <a:lstStyle/>
        <a:p>
          <a:endParaRPr lang="pl-PL"/>
        </a:p>
      </dgm:t>
    </dgm:pt>
    <dgm:pt modelId="{65757532-BF79-4AD3-82B2-DA8E91A4E021}">
      <dgm:prSet/>
      <dgm:spPr/>
      <dgm:t>
        <a:bodyPr/>
        <a:lstStyle/>
        <a:p>
          <a:pPr rtl="0"/>
          <a:r>
            <a:rPr lang="pl-PL" dirty="0"/>
            <a:t> niepokój, </a:t>
          </a:r>
        </a:p>
      </dgm:t>
    </dgm:pt>
    <dgm:pt modelId="{CB213B18-6130-4EFE-8AC8-B2A24BC5FD54}" type="parTrans" cxnId="{BB7E8668-A2F9-45AE-BE1B-2EA6F09B71DD}">
      <dgm:prSet/>
      <dgm:spPr/>
      <dgm:t>
        <a:bodyPr/>
        <a:lstStyle/>
        <a:p>
          <a:endParaRPr lang="pl-PL"/>
        </a:p>
      </dgm:t>
    </dgm:pt>
    <dgm:pt modelId="{7667FA27-6F67-400A-AFB6-26847EDB78AF}" type="sibTrans" cxnId="{BB7E8668-A2F9-45AE-BE1B-2EA6F09B71DD}">
      <dgm:prSet/>
      <dgm:spPr/>
      <dgm:t>
        <a:bodyPr/>
        <a:lstStyle/>
        <a:p>
          <a:endParaRPr lang="pl-PL"/>
        </a:p>
      </dgm:t>
    </dgm:pt>
    <dgm:pt modelId="{BFE03B1F-19E5-4075-B3F0-982EE10AFDB0}">
      <dgm:prSet/>
      <dgm:spPr/>
      <dgm:t>
        <a:bodyPr/>
        <a:lstStyle/>
        <a:p>
          <a:pPr rtl="0"/>
          <a:r>
            <a:rPr lang="pl-PL" dirty="0"/>
            <a:t>skarżyć się na szum w uszach, </a:t>
          </a:r>
        </a:p>
      </dgm:t>
    </dgm:pt>
    <dgm:pt modelId="{4C8B8944-A2BB-4893-9EFF-EF9936E685A4}" type="parTrans" cxnId="{D23E3BEB-D9A5-4567-9664-5447D036C369}">
      <dgm:prSet/>
      <dgm:spPr/>
      <dgm:t>
        <a:bodyPr/>
        <a:lstStyle/>
        <a:p>
          <a:endParaRPr lang="pl-PL"/>
        </a:p>
      </dgm:t>
    </dgm:pt>
    <dgm:pt modelId="{9857663E-6335-45E2-9D51-728D456F3B98}" type="sibTrans" cxnId="{D23E3BEB-D9A5-4567-9664-5447D036C369}">
      <dgm:prSet/>
      <dgm:spPr/>
      <dgm:t>
        <a:bodyPr/>
        <a:lstStyle/>
        <a:p>
          <a:endParaRPr lang="pl-PL"/>
        </a:p>
      </dgm:t>
    </dgm:pt>
    <dgm:pt modelId="{41C3A4B4-AB54-45E4-A5FC-05B05B84C986}">
      <dgm:prSet/>
      <dgm:spPr/>
      <dgm:t>
        <a:bodyPr/>
        <a:lstStyle/>
        <a:p>
          <a:pPr rtl="0"/>
          <a:r>
            <a:rPr lang="pl-PL" dirty="0"/>
            <a:t>uporczywy świąd śluzówki nosa albo oczu. </a:t>
          </a:r>
        </a:p>
      </dgm:t>
    </dgm:pt>
    <dgm:pt modelId="{3402F0E7-7831-4395-8354-3221A56ABF02}" type="parTrans" cxnId="{E8FBE1CE-BF24-4EA0-BD4A-A30C6DBE6F92}">
      <dgm:prSet/>
      <dgm:spPr/>
      <dgm:t>
        <a:bodyPr/>
        <a:lstStyle/>
        <a:p>
          <a:endParaRPr lang="pl-PL"/>
        </a:p>
      </dgm:t>
    </dgm:pt>
    <dgm:pt modelId="{5CFC5FE7-EC27-423F-B303-4341DB818A6C}" type="sibTrans" cxnId="{E8FBE1CE-BF24-4EA0-BD4A-A30C6DBE6F92}">
      <dgm:prSet/>
      <dgm:spPr/>
      <dgm:t>
        <a:bodyPr/>
        <a:lstStyle/>
        <a:p>
          <a:endParaRPr lang="pl-PL"/>
        </a:p>
      </dgm:t>
    </dgm:pt>
    <dgm:pt modelId="{FC729F2F-72B2-451E-8C0C-5B8A490893B7}">
      <dgm:prSet/>
      <dgm:spPr/>
      <dgm:t>
        <a:bodyPr/>
        <a:lstStyle/>
        <a:p>
          <a:pPr rtl="0"/>
          <a:r>
            <a:rPr lang="pl-PL" dirty="0"/>
            <a:t>Objawy uogólnione</a:t>
          </a:r>
        </a:p>
      </dgm:t>
    </dgm:pt>
    <dgm:pt modelId="{399954B6-DA94-4C2E-8F6C-E84DD7EF4CD7}" type="parTrans" cxnId="{014C3A50-39FF-4A0E-B280-FCFEF12A5CE3}">
      <dgm:prSet/>
      <dgm:spPr/>
      <dgm:t>
        <a:bodyPr/>
        <a:lstStyle/>
        <a:p>
          <a:endParaRPr lang="pl-PL"/>
        </a:p>
      </dgm:t>
    </dgm:pt>
    <dgm:pt modelId="{B4EFD67B-8B66-44DC-A34F-5384D412A64E}" type="sibTrans" cxnId="{014C3A50-39FF-4A0E-B280-FCFEF12A5CE3}">
      <dgm:prSet/>
      <dgm:spPr/>
      <dgm:t>
        <a:bodyPr/>
        <a:lstStyle/>
        <a:p>
          <a:endParaRPr lang="pl-PL"/>
        </a:p>
      </dgm:t>
    </dgm:pt>
    <dgm:pt modelId="{662F482C-BD4A-4D5F-A67A-1F0DC92FC02B}" type="pres">
      <dgm:prSet presAssocID="{C9537CD1-3708-4B9A-98AE-4A742307448D}" presName="Name0" presStyleCnt="0">
        <dgm:presLayoutVars>
          <dgm:dir/>
          <dgm:resizeHandles val="exact"/>
        </dgm:presLayoutVars>
      </dgm:prSet>
      <dgm:spPr/>
    </dgm:pt>
    <dgm:pt modelId="{595A65D4-A70F-4FC7-8BD0-A9825C93F1CE}" type="pres">
      <dgm:prSet presAssocID="{FC729F2F-72B2-451E-8C0C-5B8A490893B7}" presName="Name5" presStyleLbl="vennNode1" presStyleIdx="0" presStyleCnt="3">
        <dgm:presLayoutVars>
          <dgm:bulletEnabled val="1"/>
        </dgm:presLayoutVars>
      </dgm:prSet>
      <dgm:spPr/>
    </dgm:pt>
    <dgm:pt modelId="{DCAF6143-01F4-4B11-817B-30298B39F1FC}" type="pres">
      <dgm:prSet presAssocID="{B4EFD67B-8B66-44DC-A34F-5384D412A64E}" presName="space" presStyleCnt="0"/>
      <dgm:spPr/>
    </dgm:pt>
    <dgm:pt modelId="{DEAD76CE-ACB2-491C-90E3-10DC48319968}" type="pres">
      <dgm:prSet presAssocID="{0A0F4868-75F7-4B2D-A635-AC75EAA62C1C}" presName="Name5" presStyleLbl="vennNode1" presStyleIdx="1" presStyleCnt="3">
        <dgm:presLayoutVars>
          <dgm:bulletEnabled val="1"/>
        </dgm:presLayoutVars>
      </dgm:prSet>
      <dgm:spPr/>
    </dgm:pt>
    <dgm:pt modelId="{F3D8428F-6E5A-40CD-A174-115D520C018D}" type="pres">
      <dgm:prSet presAssocID="{D0BDB936-7002-4652-A28E-6D823B0E2083}" presName="space" presStyleCnt="0"/>
      <dgm:spPr/>
    </dgm:pt>
    <dgm:pt modelId="{B81E4DC4-0801-4B66-A0C4-70410ABB9F02}" type="pres">
      <dgm:prSet presAssocID="{5EA6C927-9B84-432C-ACD6-646C44FD4A29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9355309-9B05-4C5D-BAE9-6F663CE93210}" type="presOf" srcId="{F9DFE89A-DD0E-4240-B5A5-A96C8983E2C0}" destId="{595A65D4-A70F-4FC7-8BD0-A9825C93F1CE}" srcOrd="0" destOrd="6" presId="urn:microsoft.com/office/officeart/2005/8/layout/venn3"/>
    <dgm:cxn modelId="{F94A3D0C-5086-4243-B549-2F0B63D3EC22}" type="presOf" srcId="{41C3A4B4-AB54-45E4-A5FC-05B05B84C986}" destId="{DEAD76CE-ACB2-491C-90E3-10DC48319968}" srcOrd="0" destOrd="3" presId="urn:microsoft.com/office/officeart/2005/8/layout/venn3"/>
    <dgm:cxn modelId="{8804C315-E309-49AC-8473-E12E35F548CB}" type="presOf" srcId="{BAE7E76B-A9CD-4D20-B594-E9B1331E5B2B}" destId="{595A65D4-A70F-4FC7-8BD0-A9825C93F1CE}" srcOrd="0" destOrd="2" presId="urn:microsoft.com/office/officeart/2005/8/layout/venn3"/>
    <dgm:cxn modelId="{7555A916-F027-460E-BAFD-7CC05A8E761E}" type="presOf" srcId="{8C5DA9F6-D39B-464D-90A7-E5F901C4F783}" destId="{B81E4DC4-0801-4B66-A0C4-70410ABB9F02}" srcOrd="0" destOrd="2" presId="urn:microsoft.com/office/officeart/2005/8/layout/venn3"/>
    <dgm:cxn modelId="{36D0F420-C249-467E-BFB2-7D15E83219A0}" srcId="{FC729F2F-72B2-451E-8C0C-5B8A490893B7}" destId="{7F9AD740-0DED-4D79-B356-70A42AF9CA85}" srcOrd="3" destOrd="0" parTransId="{02522792-5E00-485B-B389-008EF31237D9}" sibTransId="{E77E00E4-A66A-4464-B167-0E0813DECA64}"/>
    <dgm:cxn modelId="{7FABEB2A-F99B-4A3C-AF51-62F6A5A947E7}" type="presOf" srcId="{C9537CD1-3708-4B9A-98AE-4A742307448D}" destId="{662F482C-BD4A-4D5F-A67A-1F0DC92FC02B}" srcOrd="0" destOrd="0" presId="urn:microsoft.com/office/officeart/2005/8/layout/venn3"/>
    <dgm:cxn modelId="{9C3FF92E-85CB-4BEC-A929-1646D9233A11}" type="presOf" srcId="{910E8624-A101-4B49-85A9-16DB44C1A708}" destId="{B81E4DC4-0801-4B66-A0C4-70410ABB9F02}" srcOrd="0" destOrd="3" presId="urn:microsoft.com/office/officeart/2005/8/layout/venn3"/>
    <dgm:cxn modelId="{06193235-24E0-4AFB-9FCE-A20A5ECF0389}" srcId="{FC729F2F-72B2-451E-8C0C-5B8A490893B7}" destId="{BAE7E76B-A9CD-4D20-B594-E9B1331E5B2B}" srcOrd="1" destOrd="0" parTransId="{5CABEA95-85C6-42D6-A827-A28C446D7D0A}" sibTransId="{ADA7B7B1-EE31-4137-8664-E6184F6E1F74}"/>
    <dgm:cxn modelId="{BB7E8668-A2F9-45AE-BE1B-2EA6F09B71DD}" srcId="{0A0F4868-75F7-4B2D-A635-AC75EAA62C1C}" destId="{65757532-BF79-4AD3-82B2-DA8E91A4E021}" srcOrd="0" destOrd="0" parTransId="{CB213B18-6130-4EFE-8AC8-B2A24BC5FD54}" sibTransId="{7667FA27-6F67-400A-AFB6-26847EDB78AF}"/>
    <dgm:cxn modelId="{CA5DAD4A-6988-477F-8410-E6C7142329FC}" type="presOf" srcId="{7F9AD740-0DED-4D79-B356-70A42AF9CA85}" destId="{595A65D4-A70F-4FC7-8BD0-A9825C93F1CE}" srcOrd="0" destOrd="4" presId="urn:microsoft.com/office/officeart/2005/8/layout/venn3"/>
    <dgm:cxn modelId="{E4EB1C4E-936F-4FAD-B6B7-119E4DC46F4C}" srcId="{5EA6C927-9B84-432C-ACD6-646C44FD4A29}" destId="{910E8624-A101-4B49-85A9-16DB44C1A708}" srcOrd="2" destOrd="0" parTransId="{BB8C908F-8480-4B28-BEAB-51C6AED6AFAC}" sibTransId="{D8F0B21B-ABAE-4C90-81EF-64C67E99C249}"/>
    <dgm:cxn modelId="{014C3A50-39FF-4A0E-B280-FCFEF12A5CE3}" srcId="{C9537CD1-3708-4B9A-98AE-4A742307448D}" destId="{FC729F2F-72B2-451E-8C0C-5B8A490893B7}" srcOrd="0" destOrd="0" parTransId="{399954B6-DA94-4C2E-8F6C-E84DD7EF4CD7}" sibTransId="{B4EFD67B-8B66-44DC-A34F-5384D412A64E}"/>
    <dgm:cxn modelId="{A0E08551-B7F6-44FF-A3D0-A5FA7026B8BA}" srcId="{5EA6C927-9B84-432C-ACD6-646C44FD4A29}" destId="{6CFE10B5-4E66-4E35-AACF-B868660E7781}" srcOrd="3" destOrd="0" parTransId="{66A01430-6B46-4A24-9BDB-D2CBB2DB2687}" sibTransId="{065339CF-DB18-4A84-AD0D-FCD73594487A}"/>
    <dgm:cxn modelId="{27E85E52-CF29-4453-91BC-19795156B174}" type="presOf" srcId="{C8163FCF-2AA0-405C-A046-B170F85F48FE}" destId="{B81E4DC4-0801-4B66-A0C4-70410ABB9F02}" srcOrd="0" destOrd="1" presId="urn:microsoft.com/office/officeart/2005/8/layout/venn3"/>
    <dgm:cxn modelId="{8C919573-560C-4237-A2A6-8BE44D9BFB0C}" srcId="{C9537CD1-3708-4B9A-98AE-4A742307448D}" destId="{5EA6C927-9B84-432C-ACD6-646C44FD4A29}" srcOrd="2" destOrd="0" parTransId="{78BD8398-C889-44EC-BF3C-236107DB5A84}" sibTransId="{6B79A036-AEFB-43EE-8193-8EA1B200011B}"/>
    <dgm:cxn modelId="{A17F0676-BFCA-4EB4-AC32-6B317ED77983}" srcId="{5EA6C927-9B84-432C-ACD6-646C44FD4A29}" destId="{8C5DA9F6-D39B-464D-90A7-E5F901C4F783}" srcOrd="1" destOrd="0" parTransId="{53CDB74C-B754-40A3-88F2-D4953F6F7E5A}" sibTransId="{72E3384D-C232-47CC-8BF3-7EAF1A4404C0}"/>
    <dgm:cxn modelId="{E1EC628C-1316-4A50-A79E-E53572608B24}" type="presOf" srcId="{65757532-BF79-4AD3-82B2-DA8E91A4E021}" destId="{DEAD76CE-ACB2-491C-90E3-10DC48319968}" srcOrd="0" destOrd="1" presId="urn:microsoft.com/office/officeart/2005/8/layout/venn3"/>
    <dgm:cxn modelId="{64FC1E8D-0232-4FDC-AEA6-AA540207095E}" type="presOf" srcId="{BFE03B1F-19E5-4075-B3F0-982EE10AFDB0}" destId="{DEAD76CE-ACB2-491C-90E3-10DC48319968}" srcOrd="0" destOrd="2" presId="urn:microsoft.com/office/officeart/2005/8/layout/venn3"/>
    <dgm:cxn modelId="{B611D7A4-D69F-4200-9B96-CC64FD9C8ED2}" type="presOf" srcId="{888DB794-D56E-42B5-821D-17CE9AEB1DD0}" destId="{595A65D4-A70F-4FC7-8BD0-A9825C93F1CE}" srcOrd="0" destOrd="1" presId="urn:microsoft.com/office/officeart/2005/8/layout/venn3"/>
    <dgm:cxn modelId="{A168D1AF-23C6-4A78-A73C-C16F42526D83}" srcId="{FC729F2F-72B2-451E-8C0C-5B8A490893B7}" destId="{9B23B18E-4E3F-441B-9F98-D3811BFBA0B1}" srcOrd="2" destOrd="0" parTransId="{FB0D9CC3-4A31-4F71-ABF2-68B3D8E600B0}" sibTransId="{4C196607-F090-4FE7-AA3F-DEDF57AAAF5C}"/>
    <dgm:cxn modelId="{11E528BC-84D8-424F-A95D-35B237638A51}" type="presOf" srcId="{5EA6C927-9B84-432C-ACD6-646C44FD4A29}" destId="{B81E4DC4-0801-4B66-A0C4-70410ABB9F02}" srcOrd="0" destOrd="0" presId="urn:microsoft.com/office/officeart/2005/8/layout/venn3"/>
    <dgm:cxn modelId="{3C5178BE-30B0-4F0C-B9D3-D4E2E62ABF27}" type="presOf" srcId="{0B7F0E04-DFC8-45D5-BC67-1FB07116FFAF}" destId="{595A65D4-A70F-4FC7-8BD0-A9825C93F1CE}" srcOrd="0" destOrd="7" presId="urn:microsoft.com/office/officeart/2005/8/layout/venn3"/>
    <dgm:cxn modelId="{0822B3BE-F63A-4F70-8C93-627CB0CADF37}" srcId="{FC729F2F-72B2-451E-8C0C-5B8A490893B7}" destId="{888DB794-D56E-42B5-821D-17CE9AEB1DD0}" srcOrd="0" destOrd="0" parTransId="{9FD39B7B-E860-48E2-976D-0991D46BD44C}" sibTransId="{42982491-614A-4B78-8D5F-40BBDA10AC33}"/>
    <dgm:cxn modelId="{FE7701C1-EDF5-4EB1-B194-B83BA868D1B7}" srcId="{FC729F2F-72B2-451E-8C0C-5B8A490893B7}" destId="{3CE946FB-0D9C-47B6-9C76-0F2BFC5ACDC1}" srcOrd="4" destOrd="0" parTransId="{8BB5173E-7543-4635-A2CA-2064A2D1BB22}" sibTransId="{EE231BCE-D2B7-401A-BF7A-099E6B0B6F70}"/>
    <dgm:cxn modelId="{6D15BCC1-C318-4730-83C9-0523D1FB8E15}" srcId="{FC729F2F-72B2-451E-8C0C-5B8A490893B7}" destId="{0B7F0E04-DFC8-45D5-BC67-1FB07116FFAF}" srcOrd="6" destOrd="0" parTransId="{9B83B8AB-F498-442E-889B-2E362269E405}" sibTransId="{DD524B2A-B0AC-4B5E-B174-4E24F4B7377F}"/>
    <dgm:cxn modelId="{E1076FC6-594E-41AF-982E-6ACB35474B59}" srcId="{5EA6C927-9B84-432C-ACD6-646C44FD4A29}" destId="{C8163FCF-2AA0-405C-A046-B170F85F48FE}" srcOrd="0" destOrd="0" parTransId="{777906DE-34EE-42F3-A6FE-FB59F0CA2D70}" sibTransId="{13751001-6FCA-4864-BB87-F433DD6AA9C9}"/>
    <dgm:cxn modelId="{9B29BBCD-32A8-40BB-85D8-9CA3005D692C}" type="presOf" srcId="{0A0F4868-75F7-4B2D-A635-AC75EAA62C1C}" destId="{DEAD76CE-ACB2-491C-90E3-10DC48319968}" srcOrd="0" destOrd="0" presId="urn:microsoft.com/office/officeart/2005/8/layout/venn3"/>
    <dgm:cxn modelId="{E8FBE1CE-BF24-4EA0-BD4A-A30C6DBE6F92}" srcId="{0A0F4868-75F7-4B2D-A635-AC75EAA62C1C}" destId="{41C3A4B4-AB54-45E4-A5FC-05B05B84C986}" srcOrd="2" destOrd="0" parTransId="{3402F0E7-7831-4395-8354-3221A56ABF02}" sibTransId="{5CFC5FE7-EC27-423F-B303-4341DB818A6C}"/>
    <dgm:cxn modelId="{8BC415D6-5106-43BD-9A39-D9411E682E71}" type="presOf" srcId="{3CE946FB-0D9C-47B6-9C76-0F2BFC5ACDC1}" destId="{595A65D4-A70F-4FC7-8BD0-A9825C93F1CE}" srcOrd="0" destOrd="5" presId="urn:microsoft.com/office/officeart/2005/8/layout/venn3"/>
    <dgm:cxn modelId="{EFC5B6D7-7B95-4B81-B065-4C95F03163DE}" type="presOf" srcId="{FC729F2F-72B2-451E-8C0C-5B8A490893B7}" destId="{595A65D4-A70F-4FC7-8BD0-A9825C93F1CE}" srcOrd="0" destOrd="0" presId="urn:microsoft.com/office/officeart/2005/8/layout/venn3"/>
    <dgm:cxn modelId="{FCE367DA-3694-409F-A381-1022C397E677}" srcId="{C9537CD1-3708-4B9A-98AE-4A742307448D}" destId="{0A0F4868-75F7-4B2D-A635-AC75EAA62C1C}" srcOrd="1" destOrd="0" parTransId="{54E1BD14-7F78-43A1-95B3-C048B1FC6492}" sibTransId="{D0BDB936-7002-4652-A28E-6D823B0E2083}"/>
    <dgm:cxn modelId="{D23E3BEB-D9A5-4567-9664-5447D036C369}" srcId="{0A0F4868-75F7-4B2D-A635-AC75EAA62C1C}" destId="{BFE03B1F-19E5-4075-B3F0-982EE10AFDB0}" srcOrd="1" destOrd="0" parTransId="{4C8B8944-A2BB-4893-9EFF-EF9936E685A4}" sibTransId="{9857663E-6335-45E2-9D51-728D456F3B98}"/>
    <dgm:cxn modelId="{517BC0EC-8ADC-4050-998A-E76586AC8402}" type="presOf" srcId="{6CFE10B5-4E66-4E35-AACF-B868660E7781}" destId="{B81E4DC4-0801-4B66-A0C4-70410ABB9F02}" srcOrd="0" destOrd="4" presId="urn:microsoft.com/office/officeart/2005/8/layout/venn3"/>
    <dgm:cxn modelId="{AD720AF0-7CB2-4874-A6BD-AFD3805DB017}" type="presOf" srcId="{9B23B18E-4E3F-441B-9F98-D3811BFBA0B1}" destId="{595A65D4-A70F-4FC7-8BD0-A9825C93F1CE}" srcOrd="0" destOrd="3" presId="urn:microsoft.com/office/officeart/2005/8/layout/venn3"/>
    <dgm:cxn modelId="{F44E77F4-59C2-4BCF-B08C-77681988AEC4}" srcId="{FC729F2F-72B2-451E-8C0C-5B8A490893B7}" destId="{F9DFE89A-DD0E-4240-B5A5-A96C8983E2C0}" srcOrd="5" destOrd="0" parTransId="{74C10852-46FC-450F-9466-84133B653992}" sibTransId="{3803FFE8-C76F-48C0-A701-2797C02A377B}"/>
    <dgm:cxn modelId="{CD45B9A7-8FDF-4564-AEAF-36FF4EB06A1E}" type="presParOf" srcId="{662F482C-BD4A-4D5F-A67A-1F0DC92FC02B}" destId="{595A65D4-A70F-4FC7-8BD0-A9825C93F1CE}" srcOrd="0" destOrd="0" presId="urn:microsoft.com/office/officeart/2005/8/layout/venn3"/>
    <dgm:cxn modelId="{28FB95A0-0BBB-4FD3-86A5-4FB3A13EC723}" type="presParOf" srcId="{662F482C-BD4A-4D5F-A67A-1F0DC92FC02B}" destId="{DCAF6143-01F4-4B11-817B-30298B39F1FC}" srcOrd="1" destOrd="0" presId="urn:microsoft.com/office/officeart/2005/8/layout/venn3"/>
    <dgm:cxn modelId="{812DEBA9-3B7F-4313-B3F1-6008F7A484F7}" type="presParOf" srcId="{662F482C-BD4A-4D5F-A67A-1F0DC92FC02B}" destId="{DEAD76CE-ACB2-491C-90E3-10DC48319968}" srcOrd="2" destOrd="0" presId="urn:microsoft.com/office/officeart/2005/8/layout/venn3"/>
    <dgm:cxn modelId="{EF0DC51D-FD63-4D6C-A255-A1C43851BCED}" type="presParOf" srcId="{662F482C-BD4A-4D5F-A67A-1F0DC92FC02B}" destId="{F3D8428F-6E5A-40CD-A174-115D520C018D}" srcOrd="3" destOrd="0" presId="urn:microsoft.com/office/officeart/2005/8/layout/venn3"/>
    <dgm:cxn modelId="{B6932DBB-1341-4AA8-B6DA-5B14BF837BC2}" type="presParOf" srcId="{662F482C-BD4A-4D5F-A67A-1F0DC92FC02B}" destId="{B81E4DC4-0801-4B66-A0C4-70410ABB9F0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3881B-7B29-47BA-BCEC-FDA4B342E8C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E29F0B4-2E26-4153-B217-3981E1B86054}">
      <dgm:prSet/>
      <dgm:spPr/>
      <dgm:t>
        <a:bodyPr/>
        <a:lstStyle/>
        <a:p>
          <a:pPr rtl="0"/>
          <a:r>
            <a:rPr lang="pl-PL"/>
            <a:t>nie chodź boso – zarówno w trawie, jak i w piasku, mogą znajdować się gniazda owadów,</a:t>
          </a:r>
        </a:p>
      </dgm:t>
    </dgm:pt>
    <dgm:pt modelId="{C17B8758-B10F-47D5-A673-C5F75538C78D}" type="parTrans" cxnId="{4CC9DAE3-38ED-4B06-B08A-E6A242D4DE70}">
      <dgm:prSet/>
      <dgm:spPr/>
      <dgm:t>
        <a:bodyPr/>
        <a:lstStyle/>
        <a:p>
          <a:endParaRPr lang="pl-PL"/>
        </a:p>
      </dgm:t>
    </dgm:pt>
    <dgm:pt modelId="{356388C6-51BE-4D03-BFBE-C935E4DA0D50}" type="sibTrans" cxnId="{4CC9DAE3-38ED-4B06-B08A-E6A242D4DE70}">
      <dgm:prSet/>
      <dgm:spPr/>
      <dgm:t>
        <a:bodyPr/>
        <a:lstStyle/>
        <a:p>
          <a:endParaRPr lang="pl-PL"/>
        </a:p>
      </dgm:t>
    </dgm:pt>
    <dgm:pt modelId="{6D6F7C20-ECD1-44A2-8966-D8EEF61ED474}">
      <dgm:prSet/>
      <dgm:spPr/>
      <dgm:t>
        <a:bodyPr/>
        <a:lstStyle/>
        <a:p>
          <a:pPr rtl="0"/>
          <a:r>
            <a:rPr lang="pl-PL"/>
            <a:t>unikaj przebywania w sadach, kwitnących ogrodach i pasiekach,</a:t>
          </a:r>
        </a:p>
      </dgm:t>
    </dgm:pt>
    <dgm:pt modelId="{3DF48CBA-5D25-46F6-AA3E-736FBB70B05F}" type="parTrans" cxnId="{1B182151-4C90-4813-8632-8E448AA9A7F0}">
      <dgm:prSet/>
      <dgm:spPr/>
      <dgm:t>
        <a:bodyPr/>
        <a:lstStyle/>
        <a:p>
          <a:endParaRPr lang="pl-PL"/>
        </a:p>
      </dgm:t>
    </dgm:pt>
    <dgm:pt modelId="{E632A26D-AC55-42CF-A047-5AF8089E2D13}" type="sibTrans" cxnId="{1B182151-4C90-4813-8632-8E448AA9A7F0}">
      <dgm:prSet/>
      <dgm:spPr/>
      <dgm:t>
        <a:bodyPr/>
        <a:lstStyle/>
        <a:p>
          <a:endParaRPr lang="pl-PL"/>
        </a:p>
      </dgm:t>
    </dgm:pt>
    <dgm:pt modelId="{4D1909E0-7B04-4C9D-A7F7-6B6687A7B3F2}">
      <dgm:prSet/>
      <dgm:spPr/>
      <dgm:t>
        <a:bodyPr/>
        <a:lstStyle/>
        <a:p>
          <a:pPr rtl="0"/>
          <a:r>
            <a:rPr lang="pl-PL" dirty="0"/>
            <a:t>gdy w pobliżu zaczyna uporczywie latać pszczoła, zwłaszcza w pobliżu pasieki, unikaj gwałtownych ruchów i staraj się spokojnie oddalić,</a:t>
          </a:r>
        </a:p>
      </dgm:t>
    </dgm:pt>
    <dgm:pt modelId="{FF9A75B6-0D07-4C83-8DCD-22E118491E79}" type="parTrans" cxnId="{85172EF2-ACCD-41D0-A732-AE7D9CB7F6A1}">
      <dgm:prSet/>
      <dgm:spPr/>
      <dgm:t>
        <a:bodyPr/>
        <a:lstStyle/>
        <a:p>
          <a:endParaRPr lang="pl-PL"/>
        </a:p>
      </dgm:t>
    </dgm:pt>
    <dgm:pt modelId="{20417CD8-DD45-4FBB-AD70-A110E778C543}" type="sibTrans" cxnId="{85172EF2-ACCD-41D0-A732-AE7D9CB7F6A1}">
      <dgm:prSet/>
      <dgm:spPr/>
      <dgm:t>
        <a:bodyPr/>
        <a:lstStyle/>
        <a:p>
          <a:endParaRPr lang="pl-PL"/>
        </a:p>
      </dgm:t>
    </dgm:pt>
    <dgm:pt modelId="{A4939B80-A45B-49AA-9F0C-EE6BEA22C1F4}" type="pres">
      <dgm:prSet presAssocID="{E7E3881B-7B29-47BA-BCEC-FDA4B342E8C9}" presName="linearFlow" presStyleCnt="0">
        <dgm:presLayoutVars>
          <dgm:dir/>
          <dgm:resizeHandles val="exact"/>
        </dgm:presLayoutVars>
      </dgm:prSet>
      <dgm:spPr/>
    </dgm:pt>
    <dgm:pt modelId="{AA4E0D3C-C1F0-4C98-8656-30F7FA867824}" type="pres">
      <dgm:prSet presAssocID="{CE29F0B4-2E26-4153-B217-3981E1B86054}" presName="comp" presStyleCnt="0"/>
      <dgm:spPr/>
    </dgm:pt>
    <dgm:pt modelId="{20FC2BED-E570-4FC8-8D1E-F6924B3BEB86}" type="pres">
      <dgm:prSet presAssocID="{CE29F0B4-2E26-4153-B217-3981E1B86054}" presName="rect2" presStyleLbl="node1" presStyleIdx="0" presStyleCnt="3">
        <dgm:presLayoutVars>
          <dgm:bulletEnabled val="1"/>
        </dgm:presLayoutVars>
      </dgm:prSet>
      <dgm:spPr/>
    </dgm:pt>
    <dgm:pt modelId="{FD31EBB5-9CB6-4648-917E-EB295EDC6024}" type="pres">
      <dgm:prSet presAssocID="{CE29F0B4-2E26-4153-B217-3981E1B8605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FFDF671-3D2D-4912-8D7A-33212DCF3A0B}" type="pres">
      <dgm:prSet presAssocID="{356388C6-51BE-4D03-BFBE-C935E4DA0D50}" presName="sibTrans" presStyleCnt="0"/>
      <dgm:spPr/>
    </dgm:pt>
    <dgm:pt modelId="{53ECA88F-C2BC-434D-B58D-F8E275D0BBEA}" type="pres">
      <dgm:prSet presAssocID="{6D6F7C20-ECD1-44A2-8966-D8EEF61ED474}" presName="comp" presStyleCnt="0"/>
      <dgm:spPr/>
    </dgm:pt>
    <dgm:pt modelId="{4E9DCE39-225C-4005-8D2A-FC3DB9A1770F}" type="pres">
      <dgm:prSet presAssocID="{6D6F7C20-ECD1-44A2-8966-D8EEF61ED474}" presName="rect2" presStyleLbl="node1" presStyleIdx="1" presStyleCnt="3">
        <dgm:presLayoutVars>
          <dgm:bulletEnabled val="1"/>
        </dgm:presLayoutVars>
      </dgm:prSet>
      <dgm:spPr/>
    </dgm:pt>
    <dgm:pt modelId="{8112AEC8-C3F5-4048-8CCB-EE77AD45D1E0}" type="pres">
      <dgm:prSet presAssocID="{6D6F7C20-ECD1-44A2-8966-D8EEF61ED474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F06907C-5E1C-495F-9146-B0D149BD7551}" type="pres">
      <dgm:prSet presAssocID="{E632A26D-AC55-42CF-A047-5AF8089E2D13}" presName="sibTrans" presStyleCnt="0"/>
      <dgm:spPr/>
    </dgm:pt>
    <dgm:pt modelId="{B07AB23E-3DD5-44B6-BCA3-B68D5DAC040B}" type="pres">
      <dgm:prSet presAssocID="{4D1909E0-7B04-4C9D-A7F7-6B6687A7B3F2}" presName="comp" presStyleCnt="0"/>
      <dgm:spPr/>
    </dgm:pt>
    <dgm:pt modelId="{3B10E82C-E4DE-40F2-9FD2-F9D6B1ACEA9D}" type="pres">
      <dgm:prSet presAssocID="{4D1909E0-7B04-4C9D-A7F7-6B6687A7B3F2}" presName="rect2" presStyleLbl="node1" presStyleIdx="2" presStyleCnt="3">
        <dgm:presLayoutVars>
          <dgm:bulletEnabled val="1"/>
        </dgm:presLayoutVars>
      </dgm:prSet>
      <dgm:spPr/>
    </dgm:pt>
    <dgm:pt modelId="{8D3FE11A-A8DD-4B2B-8C97-FA968DA25C3C}" type="pres">
      <dgm:prSet presAssocID="{4D1909E0-7B04-4C9D-A7F7-6B6687A7B3F2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ADC9EA19-4A04-48A2-B89F-A7F5A259772A}" type="presOf" srcId="{6D6F7C20-ECD1-44A2-8966-D8EEF61ED474}" destId="{4E9DCE39-225C-4005-8D2A-FC3DB9A1770F}" srcOrd="0" destOrd="0" presId="urn:microsoft.com/office/officeart/2008/layout/AlternatingPictureBlocks"/>
    <dgm:cxn modelId="{53ECFD20-6F1B-4436-B7BF-8730B19C85EF}" type="presOf" srcId="{4D1909E0-7B04-4C9D-A7F7-6B6687A7B3F2}" destId="{3B10E82C-E4DE-40F2-9FD2-F9D6B1ACEA9D}" srcOrd="0" destOrd="0" presId="urn:microsoft.com/office/officeart/2008/layout/AlternatingPictureBlocks"/>
    <dgm:cxn modelId="{3D404A5F-170B-472D-AC13-87F672F2730B}" type="presOf" srcId="{CE29F0B4-2E26-4153-B217-3981E1B86054}" destId="{20FC2BED-E570-4FC8-8D1E-F6924B3BEB86}" srcOrd="0" destOrd="0" presId="urn:microsoft.com/office/officeart/2008/layout/AlternatingPictureBlocks"/>
    <dgm:cxn modelId="{1B182151-4C90-4813-8632-8E448AA9A7F0}" srcId="{E7E3881B-7B29-47BA-BCEC-FDA4B342E8C9}" destId="{6D6F7C20-ECD1-44A2-8966-D8EEF61ED474}" srcOrd="1" destOrd="0" parTransId="{3DF48CBA-5D25-46F6-AA3E-736FBB70B05F}" sibTransId="{E632A26D-AC55-42CF-A047-5AF8089E2D13}"/>
    <dgm:cxn modelId="{794BF3BA-9E00-43D1-A6FA-3A2886232A93}" type="presOf" srcId="{E7E3881B-7B29-47BA-BCEC-FDA4B342E8C9}" destId="{A4939B80-A45B-49AA-9F0C-EE6BEA22C1F4}" srcOrd="0" destOrd="0" presId="urn:microsoft.com/office/officeart/2008/layout/AlternatingPictureBlocks"/>
    <dgm:cxn modelId="{4CC9DAE3-38ED-4B06-B08A-E6A242D4DE70}" srcId="{E7E3881B-7B29-47BA-BCEC-FDA4B342E8C9}" destId="{CE29F0B4-2E26-4153-B217-3981E1B86054}" srcOrd="0" destOrd="0" parTransId="{C17B8758-B10F-47D5-A673-C5F75538C78D}" sibTransId="{356388C6-51BE-4D03-BFBE-C935E4DA0D50}"/>
    <dgm:cxn modelId="{85172EF2-ACCD-41D0-A732-AE7D9CB7F6A1}" srcId="{E7E3881B-7B29-47BA-BCEC-FDA4B342E8C9}" destId="{4D1909E0-7B04-4C9D-A7F7-6B6687A7B3F2}" srcOrd="2" destOrd="0" parTransId="{FF9A75B6-0D07-4C83-8DCD-22E118491E79}" sibTransId="{20417CD8-DD45-4FBB-AD70-A110E778C543}"/>
    <dgm:cxn modelId="{12083314-EB5F-41F5-BA92-97FD3B1D9248}" type="presParOf" srcId="{A4939B80-A45B-49AA-9F0C-EE6BEA22C1F4}" destId="{AA4E0D3C-C1F0-4C98-8656-30F7FA867824}" srcOrd="0" destOrd="0" presId="urn:microsoft.com/office/officeart/2008/layout/AlternatingPictureBlocks"/>
    <dgm:cxn modelId="{8B7CDEBA-6975-4EC0-910D-48AE61632E1A}" type="presParOf" srcId="{AA4E0D3C-C1F0-4C98-8656-30F7FA867824}" destId="{20FC2BED-E570-4FC8-8D1E-F6924B3BEB86}" srcOrd="0" destOrd="0" presId="urn:microsoft.com/office/officeart/2008/layout/AlternatingPictureBlocks"/>
    <dgm:cxn modelId="{064EA4D2-9E54-4BB0-836F-2080C389D89D}" type="presParOf" srcId="{AA4E0D3C-C1F0-4C98-8656-30F7FA867824}" destId="{FD31EBB5-9CB6-4648-917E-EB295EDC6024}" srcOrd="1" destOrd="0" presId="urn:microsoft.com/office/officeart/2008/layout/AlternatingPictureBlocks"/>
    <dgm:cxn modelId="{055A493B-89B0-429F-BD63-0C41D51805CB}" type="presParOf" srcId="{A4939B80-A45B-49AA-9F0C-EE6BEA22C1F4}" destId="{7FFDF671-3D2D-4912-8D7A-33212DCF3A0B}" srcOrd="1" destOrd="0" presId="urn:microsoft.com/office/officeart/2008/layout/AlternatingPictureBlocks"/>
    <dgm:cxn modelId="{031C5E6C-FAE5-4ADD-AA4A-9C5FB6999804}" type="presParOf" srcId="{A4939B80-A45B-49AA-9F0C-EE6BEA22C1F4}" destId="{53ECA88F-C2BC-434D-B58D-F8E275D0BBEA}" srcOrd="2" destOrd="0" presId="urn:microsoft.com/office/officeart/2008/layout/AlternatingPictureBlocks"/>
    <dgm:cxn modelId="{8394F27C-ED05-42BF-BD3E-CEEF1D90A113}" type="presParOf" srcId="{53ECA88F-C2BC-434D-B58D-F8E275D0BBEA}" destId="{4E9DCE39-225C-4005-8D2A-FC3DB9A1770F}" srcOrd="0" destOrd="0" presId="urn:microsoft.com/office/officeart/2008/layout/AlternatingPictureBlocks"/>
    <dgm:cxn modelId="{AE2D47FC-2BCF-4840-9E26-5F885C00D4A5}" type="presParOf" srcId="{53ECA88F-C2BC-434D-B58D-F8E275D0BBEA}" destId="{8112AEC8-C3F5-4048-8CCB-EE77AD45D1E0}" srcOrd="1" destOrd="0" presId="urn:microsoft.com/office/officeart/2008/layout/AlternatingPictureBlocks"/>
    <dgm:cxn modelId="{E57CDA77-C5E6-4DA2-B1DB-0F375FD199E8}" type="presParOf" srcId="{A4939B80-A45B-49AA-9F0C-EE6BEA22C1F4}" destId="{7F06907C-5E1C-495F-9146-B0D149BD7551}" srcOrd="3" destOrd="0" presId="urn:microsoft.com/office/officeart/2008/layout/AlternatingPictureBlocks"/>
    <dgm:cxn modelId="{2096229F-8BE5-4241-B3DF-245A1D81F58D}" type="presParOf" srcId="{A4939B80-A45B-49AA-9F0C-EE6BEA22C1F4}" destId="{B07AB23E-3DD5-44B6-BCA3-B68D5DAC040B}" srcOrd="4" destOrd="0" presId="urn:microsoft.com/office/officeart/2008/layout/AlternatingPictureBlocks"/>
    <dgm:cxn modelId="{1EE6BFFB-33AA-4B0A-B042-EC0ED34EA49D}" type="presParOf" srcId="{B07AB23E-3DD5-44B6-BCA3-B68D5DAC040B}" destId="{3B10E82C-E4DE-40F2-9FD2-F9D6B1ACEA9D}" srcOrd="0" destOrd="0" presId="urn:microsoft.com/office/officeart/2008/layout/AlternatingPictureBlocks"/>
    <dgm:cxn modelId="{A7D060DB-923C-42E0-A212-8B546A593ED5}" type="presParOf" srcId="{B07AB23E-3DD5-44B6-BCA3-B68D5DAC040B}" destId="{8D3FE11A-A8DD-4B2B-8C97-FA968DA25C3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E3881B-7B29-47BA-BCEC-FDA4B342E8C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CE29F0B4-2E26-4153-B217-3981E1B86054}">
      <dgm:prSet/>
      <dgm:spPr/>
      <dgm:t>
        <a:bodyPr/>
        <a:lstStyle/>
        <a:p>
          <a:pPr rtl="0"/>
          <a:r>
            <a:rPr lang="pl-PL" dirty="0"/>
            <a:t>podczas posiłków na świeżym powietrzu sprawdzaj, czy na brzegu szklanki lub kubka, zwłaszcza ze słodkim napojem, nie siedzi pszczoła lub osa,</a:t>
          </a:r>
        </a:p>
      </dgm:t>
    </dgm:pt>
    <dgm:pt modelId="{C17B8758-B10F-47D5-A673-C5F75538C78D}" type="parTrans" cxnId="{4CC9DAE3-38ED-4B06-B08A-E6A242D4DE70}">
      <dgm:prSet/>
      <dgm:spPr/>
      <dgm:t>
        <a:bodyPr/>
        <a:lstStyle/>
        <a:p>
          <a:endParaRPr lang="pl-PL"/>
        </a:p>
      </dgm:t>
    </dgm:pt>
    <dgm:pt modelId="{356388C6-51BE-4D03-BFBE-C935E4DA0D50}" type="sibTrans" cxnId="{4CC9DAE3-38ED-4B06-B08A-E6A242D4DE70}">
      <dgm:prSet/>
      <dgm:spPr/>
      <dgm:t>
        <a:bodyPr/>
        <a:lstStyle/>
        <a:p>
          <a:endParaRPr lang="pl-PL"/>
        </a:p>
      </dgm:t>
    </dgm:pt>
    <dgm:pt modelId="{6D6F7C20-ECD1-44A2-8966-D8EEF61ED474}">
      <dgm:prSet/>
      <dgm:spPr/>
      <dgm:t>
        <a:bodyPr/>
        <a:lstStyle/>
        <a:p>
          <a:pPr rtl="0"/>
          <a:r>
            <a:rPr lang="pl-PL" dirty="0"/>
            <a:t>zrezygnuj z perfum o mocnych zapachach, bogatych w roślinne olejki,</a:t>
          </a:r>
        </a:p>
      </dgm:t>
    </dgm:pt>
    <dgm:pt modelId="{3DF48CBA-5D25-46F6-AA3E-736FBB70B05F}" type="parTrans" cxnId="{1B182151-4C90-4813-8632-8E448AA9A7F0}">
      <dgm:prSet/>
      <dgm:spPr/>
      <dgm:t>
        <a:bodyPr/>
        <a:lstStyle/>
        <a:p>
          <a:endParaRPr lang="pl-PL"/>
        </a:p>
      </dgm:t>
    </dgm:pt>
    <dgm:pt modelId="{E632A26D-AC55-42CF-A047-5AF8089E2D13}" type="sibTrans" cxnId="{1B182151-4C90-4813-8632-8E448AA9A7F0}">
      <dgm:prSet/>
      <dgm:spPr/>
      <dgm:t>
        <a:bodyPr/>
        <a:lstStyle/>
        <a:p>
          <a:endParaRPr lang="pl-PL"/>
        </a:p>
      </dgm:t>
    </dgm:pt>
    <dgm:pt modelId="{4D1909E0-7B04-4C9D-A7F7-6B6687A7B3F2}">
      <dgm:prSet/>
      <dgm:spPr/>
      <dgm:t>
        <a:bodyPr/>
        <a:lstStyle/>
        <a:p>
          <a:pPr rtl="0"/>
          <a:r>
            <a:rPr lang="pl-PL" dirty="0"/>
            <a:t>noś ubrania w jasnych, stonowanych barwach – ciemna i bardzo kolorowa odzież przyciąga owady żądlące,</a:t>
          </a:r>
        </a:p>
      </dgm:t>
    </dgm:pt>
    <dgm:pt modelId="{FF9A75B6-0D07-4C83-8DCD-22E118491E79}" type="parTrans" cxnId="{85172EF2-ACCD-41D0-A732-AE7D9CB7F6A1}">
      <dgm:prSet/>
      <dgm:spPr/>
      <dgm:t>
        <a:bodyPr/>
        <a:lstStyle/>
        <a:p>
          <a:endParaRPr lang="pl-PL"/>
        </a:p>
      </dgm:t>
    </dgm:pt>
    <dgm:pt modelId="{20417CD8-DD45-4FBB-AD70-A110E778C543}" type="sibTrans" cxnId="{85172EF2-ACCD-41D0-A732-AE7D9CB7F6A1}">
      <dgm:prSet/>
      <dgm:spPr/>
      <dgm:t>
        <a:bodyPr/>
        <a:lstStyle/>
        <a:p>
          <a:endParaRPr lang="pl-PL"/>
        </a:p>
      </dgm:t>
    </dgm:pt>
    <dgm:pt modelId="{A4939B80-A45B-49AA-9F0C-EE6BEA22C1F4}" type="pres">
      <dgm:prSet presAssocID="{E7E3881B-7B29-47BA-BCEC-FDA4B342E8C9}" presName="linearFlow" presStyleCnt="0">
        <dgm:presLayoutVars>
          <dgm:dir/>
          <dgm:resizeHandles val="exact"/>
        </dgm:presLayoutVars>
      </dgm:prSet>
      <dgm:spPr/>
    </dgm:pt>
    <dgm:pt modelId="{AA4E0D3C-C1F0-4C98-8656-30F7FA867824}" type="pres">
      <dgm:prSet presAssocID="{CE29F0B4-2E26-4153-B217-3981E1B86054}" presName="comp" presStyleCnt="0"/>
      <dgm:spPr/>
    </dgm:pt>
    <dgm:pt modelId="{20FC2BED-E570-4FC8-8D1E-F6924B3BEB86}" type="pres">
      <dgm:prSet presAssocID="{CE29F0B4-2E26-4153-B217-3981E1B86054}" presName="rect2" presStyleLbl="node1" presStyleIdx="0" presStyleCnt="3">
        <dgm:presLayoutVars>
          <dgm:bulletEnabled val="1"/>
        </dgm:presLayoutVars>
      </dgm:prSet>
      <dgm:spPr/>
    </dgm:pt>
    <dgm:pt modelId="{FD31EBB5-9CB6-4648-917E-EB295EDC6024}" type="pres">
      <dgm:prSet presAssocID="{CE29F0B4-2E26-4153-B217-3981E1B86054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FDF671-3D2D-4912-8D7A-33212DCF3A0B}" type="pres">
      <dgm:prSet presAssocID="{356388C6-51BE-4D03-BFBE-C935E4DA0D50}" presName="sibTrans" presStyleCnt="0"/>
      <dgm:spPr/>
    </dgm:pt>
    <dgm:pt modelId="{53ECA88F-C2BC-434D-B58D-F8E275D0BBEA}" type="pres">
      <dgm:prSet presAssocID="{6D6F7C20-ECD1-44A2-8966-D8EEF61ED474}" presName="comp" presStyleCnt="0"/>
      <dgm:spPr/>
    </dgm:pt>
    <dgm:pt modelId="{4E9DCE39-225C-4005-8D2A-FC3DB9A1770F}" type="pres">
      <dgm:prSet presAssocID="{6D6F7C20-ECD1-44A2-8966-D8EEF61ED474}" presName="rect2" presStyleLbl="node1" presStyleIdx="1" presStyleCnt="3">
        <dgm:presLayoutVars>
          <dgm:bulletEnabled val="1"/>
        </dgm:presLayoutVars>
      </dgm:prSet>
      <dgm:spPr/>
    </dgm:pt>
    <dgm:pt modelId="{8112AEC8-C3F5-4048-8CCB-EE77AD45D1E0}" type="pres">
      <dgm:prSet presAssocID="{6D6F7C20-ECD1-44A2-8966-D8EEF61ED474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F06907C-5E1C-495F-9146-B0D149BD7551}" type="pres">
      <dgm:prSet presAssocID="{E632A26D-AC55-42CF-A047-5AF8089E2D13}" presName="sibTrans" presStyleCnt="0"/>
      <dgm:spPr/>
    </dgm:pt>
    <dgm:pt modelId="{B07AB23E-3DD5-44B6-BCA3-B68D5DAC040B}" type="pres">
      <dgm:prSet presAssocID="{4D1909E0-7B04-4C9D-A7F7-6B6687A7B3F2}" presName="comp" presStyleCnt="0"/>
      <dgm:spPr/>
    </dgm:pt>
    <dgm:pt modelId="{3B10E82C-E4DE-40F2-9FD2-F9D6B1ACEA9D}" type="pres">
      <dgm:prSet presAssocID="{4D1909E0-7B04-4C9D-A7F7-6B6687A7B3F2}" presName="rect2" presStyleLbl="node1" presStyleIdx="2" presStyleCnt="3">
        <dgm:presLayoutVars>
          <dgm:bulletEnabled val="1"/>
        </dgm:presLayoutVars>
      </dgm:prSet>
      <dgm:spPr/>
    </dgm:pt>
    <dgm:pt modelId="{8D3FE11A-A8DD-4B2B-8C97-FA968DA25C3C}" type="pres">
      <dgm:prSet presAssocID="{4D1909E0-7B04-4C9D-A7F7-6B6687A7B3F2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B182151-4C90-4813-8632-8E448AA9A7F0}" srcId="{E7E3881B-7B29-47BA-BCEC-FDA4B342E8C9}" destId="{6D6F7C20-ECD1-44A2-8966-D8EEF61ED474}" srcOrd="1" destOrd="0" parTransId="{3DF48CBA-5D25-46F6-AA3E-736FBB70B05F}" sibTransId="{E632A26D-AC55-42CF-A047-5AF8089E2D13}"/>
    <dgm:cxn modelId="{EAC78253-656D-41BF-A36C-EBC25F4C65B5}" type="presOf" srcId="{4D1909E0-7B04-4C9D-A7F7-6B6687A7B3F2}" destId="{3B10E82C-E4DE-40F2-9FD2-F9D6B1ACEA9D}" srcOrd="0" destOrd="0" presId="urn:microsoft.com/office/officeart/2008/layout/AlternatingPictureBlocks"/>
    <dgm:cxn modelId="{34B361A2-B533-4A63-BE8B-802B6B28F709}" type="presOf" srcId="{E7E3881B-7B29-47BA-BCEC-FDA4B342E8C9}" destId="{A4939B80-A45B-49AA-9F0C-EE6BEA22C1F4}" srcOrd="0" destOrd="0" presId="urn:microsoft.com/office/officeart/2008/layout/AlternatingPictureBlocks"/>
    <dgm:cxn modelId="{989E67B1-340C-43AA-A6FD-88A0DB26DDB0}" type="presOf" srcId="{CE29F0B4-2E26-4153-B217-3981E1B86054}" destId="{20FC2BED-E570-4FC8-8D1E-F6924B3BEB86}" srcOrd="0" destOrd="0" presId="urn:microsoft.com/office/officeart/2008/layout/AlternatingPictureBlocks"/>
    <dgm:cxn modelId="{4CC9DAE3-38ED-4B06-B08A-E6A242D4DE70}" srcId="{E7E3881B-7B29-47BA-BCEC-FDA4B342E8C9}" destId="{CE29F0B4-2E26-4153-B217-3981E1B86054}" srcOrd="0" destOrd="0" parTransId="{C17B8758-B10F-47D5-A673-C5F75538C78D}" sibTransId="{356388C6-51BE-4D03-BFBE-C935E4DA0D50}"/>
    <dgm:cxn modelId="{55E35BF1-C398-4162-ADB0-AE02CC8245EC}" type="presOf" srcId="{6D6F7C20-ECD1-44A2-8966-D8EEF61ED474}" destId="{4E9DCE39-225C-4005-8D2A-FC3DB9A1770F}" srcOrd="0" destOrd="0" presId="urn:microsoft.com/office/officeart/2008/layout/AlternatingPictureBlocks"/>
    <dgm:cxn modelId="{85172EF2-ACCD-41D0-A732-AE7D9CB7F6A1}" srcId="{E7E3881B-7B29-47BA-BCEC-FDA4B342E8C9}" destId="{4D1909E0-7B04-4C9D-A7F7-6B6687A7B3F2}" srcOrd="2" destOrd="0" parTransId="{FF9A75B6-0D07-4C83-8DCD-22E118491E79}" sibTransId="{20417CD8-DD45-4FBB-AD70-A110E778C543}"/>
    <dgm:cxn modelId="{B30C2866-19B7-4027-9072-8C478D59FB3A}" type="presParOf" srcId="{A4939B80-A45B-49AA-9F0C-EE6BEA22C1F4}" destId="{AA4E0D3C-C1F0-4C98-8656-30F7FA867824}" srcOrd="0" destOrd="0" presId="urn:microsoft.com/office/officeart/2008/layout/AlternatingPictureBlocks"/>
    <dgm:cxn modelId="{2065F80D-E2D9-4D46-83B3-D0579F30836C}" type="presParOf" srcId="{AA4E0D3C-C1F0-4C98-8656-30F7FA867824}" destId="{20FC2BED-E570-4FC8-8D1E-F6924B3BEB86}" srcOrd="0" destOrd="0" presId="urn:microsoft.com/office/officeart/2008/layout/AlternatingPictureBlocks"/>
    <dgm:cxn modelId="{8EF35595-5BF6-43F4-B510-F73A5548EFDE}" type="presParOf" srcId="{AA4E0D3C-C1F0-4C98-8656-30F7FA867824}" destId="{FD31EBB5-9CB6-4648-917E-EB295EDC6024}" srcOrd="1" destOrd="0" presId="urn:microsoft.com/office/officeart/2008/layout/AlternatingPictureBlocks"/>
    <dgm:cxn modelId="{EA50010C-7475-4E44-8E26-67AB9399148F}" type="presParOf" srcId="{A4939B80-A45B-49AA-9F0C-EE6BEA22C1F4}" destId="{7FFDF671-3D2D-4912-8D7A-33212DCF3A0B}" srcOrd="1" destOrd="0" presId="urn:microsoft.com/office/officeart/2008/layout/AlternatingPictureBlocks"/>
    <dgm:cxn modelId="{BCD17503-EBB1-4686-A772-813F1DDBA2F0}" type="presParOf" srcId="{A4939B80-A45B-49AA-9F0C-EE6BEA22C1F4}" destId="{53ECA88F-C2BC-434D-B58D-F8E275D0BBEA}" srcOrd="2" destOrd="0" presId="urn:microsoft.com/office/officeart/2008/layout/AlternatingPictureBlocks"/>
    <dgm:cxn modelId="{F048608A-5B33-4A59-972A-2CC831040315}" type="presParOf" srcId="{53ECA88F-C2BC-434D-B58D-F8E275D0BBEA}" destId="{4E9DCE39-225C-4005-8D2A-FC3DB9A1770F}" srcOrd="0" destOrd="0" presId="urn:microsoft.com/office/officeart/2008/layout/AlternatingPictureBlocks"/>
    <dgm:cxn modelId="{B00D40F6-F173-4852-85CE-C36433F6DE3F}" type="presParOf" srcId="{53ECA88F-C2BC-434D-B58D-F8E275D0BBEA}" destId="{8112AEC8-C3F5-4048-8CCB-EE77AD45D1E0}" srcOrd="1" destOrd="0" presId="urn:microsoft.com/office/officeart/2008/layout/AlternatingPictureBlocks"/>
    <dgm:cxn modelId="{ABF8B3E8-1934-4E75-89E5-DF6BFA77B2A2}" type="presParOf" srcId="{A4939B80-A45B-49AA-9F0C-EE6BEA22C1F4}" destId="{7F06907C-5E1C-495F-9146-B0D149BD7551}" srcOrd="3" destOrd="0" presId="urn:microsoft.com/office/officeart/2008/layout/AlternatingPictureBlocks"/>
    <dgm:cxn modelId="{29C9DC02-FAC0-4F07-A92F-E283F6A4D3D0}" type="presParOf" srcId="{A4939B80-A45B-49AA-9F0C-EE6BEA22C1F4}" destId="{B07AB23E-3DD5-44B6-BCA3-B68D5DAC040B}" srcOrd="4" destOrd="0" presId="urn:microsoft.com/office/officeart/2008/layout/AlternatingPictureBlocks"/>
    <dgm:cxn modelId="{BD16459F-D504-40E1-915E-F7F42D291BD9}" type="presParOf" srcId="{B07AB23E-3DD5-44B6-BCA3-B68D5DAC040B}" destId="{3B10E82C-E4DE-40F2-9FD2-F9D6B1ACEA9D}" srcOrd="0" destOrd="0" presId="urn:microsoft.com/office/officeart/2008/layout/AlternatingPictureBlocks"/>
    <dgm:cxn modelId="{D5BF3922-C923-4567-A5C5-05B371D5325C}" type="presParOf" srcId="{B07AB23E-3DD5-44B6-BCA3-B68D5DAC040B}" destId="{8D3FE11A-A8DD-4B2B-8C97-FA968DA25C3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2EF74-B0BD-46F8-BA9E-AA98844C4E87}">
      <dsp:nvSpPr>
        <dsp:cNvPr id="0" name=""/>
        <dsp:cNvSpPr/>
      </dsp:nvSpPr>
      <dsp:spPr>
        <a:xfrm>
          <a:off x="0" y="2626263"/>
          <a:ext cx="10480093" cy="1723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Pszczoła żądli tylko wtedy kiedy zostanie zaatakowana lub poczuje się zagrożona!</a:t>
          </a:r>
        </a:p>
      </dsp:txBody>
      <dsp:txXfrm>
        <a:off x="0" y="2626263"/>
        <a:ext cx="10480093" cy="1723112"/>
      </dsp:txXfrm>
    </dsp:sp>
    <dsp:sp modelId="{A8334C3B-8B98-4C49-81BA-856098793938}">
      <dsp:nvSpPr>
        <dsp:cNvPr id="0" name=""/>
        <dsp:cNvSpPr/>
      </dsp:nvSpPr>
      <dsp:spPr>
        <a:xfrm rot="10800000">
          <a:off x="0" y="1"/>
          <a:ext cx="10480093" cy="265014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Czym się różni pszczoła od osy?</a:t>
          </a:r>
        </a:p>
      </dsp:txBody>
      <dsp:txXfrm rot="-10800000">
        <a:off x="0" y="1"/>
        <a:ext cx="10480093" cy="930201"/>
      </dsp:txXfrm>
    </dsp:sp>
    <dsp:sp modelId="{2A01D977-D3CB-4ABB-BE1D-684978E72E98}">
      <dsp:nvSpPr>
        <dsp:cNvPr id="0" name=""/>
        <dsp:cNvSpPr/>
      </dsp:nvSpPr>
      <dsp:spPr>
        <a:xfrm>
          <a:off x="0" y="932163"/>
          <a:ext cx="2620023" cy="7923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Pszczoła jest dość mała, ma około 15mm długości! </a:t>
          </a:r>
        </a:p>
      </dsp:txBody>
      <dsp:txXfrm>
        <a:off x="0" y="932163"/>
        <a:ext cx="2620023" cy="792394"/>
      </dsp:txXfrm>
    </dsp:sp>
    <dsp:sp modelId="{A48E1F57-F0C9-4889-81CE-514D07377880}">
      <dsp:nvSpPr>
        <dsp:cNvPr id="0" name=""/>
        <dsp:cNvSpPr/>
      </dsp:nvSpPr>
      <dsp:spPr>
        <a:xfrm>
          <a:off x="2620023" y="932163"/>
          <a:ext cx="2620023" cy="7923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Pszczoła ma tułów gęsto pokryty włoskami w przeciwieństwie </a:t>
          </a:r>
          <a:r>
            <a:rPr lang="pl-PL" sz="1400" kern="1200"/>
            <a:t>do osy, </a:t>
          </a:r>
          <a:r>
            <a:rPr lang="pl-PL" sz="1400" kern="1200" dirty="0"/>
            <a:t>która ma gładkie ciałko. </a:t>
          </a:r>
        </a:p>
      </dsp:txBody>
      <dsp:txXfrm>
        <a:off x="2620023" y="932163"/>
        <a:ext cx="2620023" cy="792394"/>
      </dsp:txXfrm>
    </dsp:sp>
    <dsp:sp modelId="{B9D5DBB4-BB97-452E-89C6-8FE2DACDCFCB}">
      <dsp:nvSpPr>
        <dsp:cNvPr id="0" name=""/>
        <dsp:cNvSpPr/>
      </dsp:nvSpPr>
      <dsp:spPr>
        <a:xfrm>
          <a:off x="5240046" y="932163"/>
          <a:ext cx="2620023" cy="7923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Osa jest wyraźnie żółta! Pszczółki zazwyczaj są brunatne, rude i ciemniejsze od osy. </a:t>
          </a:r>
        </a:p>
      </dsp:txBody>
      <dsp:txXfrm>
        <a:off x="5240046" y="932163"/>
        <a:ext cx="2620023" cy="792394"/>
      </dsp:txXfrm>
    </dsp:sp>
    <dsp:sp modelId="{DD916838-8045-4919-A104-09CBB214AC2C}">
      <dsp:nvSpPr>
        <dsp:cNvPr id="0" name=""/>
        <dsp:cNvSpPr/>
      </dsp:nvSpPr>
      <dsp:spPr>
        <a:xfrm>
          <a:off x="7860069" y="932163"/>
          <a:ext cx="2620023" cy="7923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Pszczoły nie mają też specyficznego zwężenia w tali.</a:t>
          </a:r>
        </a:p>
      </dsp:txBody>
      <dsp:txXfrm>
        <a:off x="7860069" y="932163"/>
        <a:ext cx="2620023" cy="792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22CE-0172-43F5-A749-0364966C5752}">
      <dsp:nvSpPr>
        <dsp:cNvPr id="0" name=""/>
        <dsp:cNvSpPr/>
      </dsp:nvSpPr>
      <dsp:spPr>
        <a:xfrm>
          <a:off x="3301" y="805460"/>
          <a:ext cx="3312869" cy="33128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318" tIns="19050" rIns="18231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 pierwszej kolejności należy ostrożnie wyciągnąć tkwiące w ciele żądło.</a:t>
          </a:r>
        </a:p>
      </dsp:txBody>
      <dsp:txXfrm>
        <a:off x="488459" y="1290618"/>
        <a:ext cx="2342553" cy="2342553"/>
      </dsp:txXfrm>
    </dsp:sp>
    <dsp:sp modelId="{05FC7649-5A3B-4C88-BBB0-8DE9559621AE}">
      <dsp:nvSpPr>
        <dsp:cNvPr id="0" name=""/>
        <dsp:cNvSpPr/>
      </dsp:nvSpPr>
      <dsp:spPr>
        <a:xfrm>
          <a:off x="2653597" y="805460"/>
          <a:ext cx="3312869" cy="33128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318" tIns="19050" rIns="18231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Przemyj skórę w miejscu ukłucia – chłodną wodą lub środkiem do dezynfekcji,</a:t>
          </a:r>
        </a:p>
      </dsp:txBody>
      <dsp:txXfrm>
        <a:off x="3138755" y="1290618"/>
        <a:ext cx="2342553" cy="2342553"/>
      </dsp:txXfrm>
    </dsp:sp>
    <dsp:sp modelId="{13740677-32DE-48B2-B8C6-632D4EE295F8}">
      <dsp:nvSpPr>
        <dsp:cNvPr id="0" name=""/>
        <dsp:cNvSpPr/>
      </dsp:nvSpPr>
      <dsp:spPr>
        <a:xfrm>
          <a:off x="5303893" y="805460"/>
          <a:ext cx="3312869" cy="33128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318" tIns="19050" rIns="18231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Przyłóż lód zawinięty w bawełnianą szmatkę lub zrób chłodny okład z wody i octu,</a:t>
          </a:r>
        </a:p>
      </dsp:txBody>
      <dsp:txXfrm>
        <a:off x="5789051" y="1290618"/>
        <a:ext cx="2342553" cy="2342553"/>
      </dsp:txXfrm>
    </dsp:sp>
    <dsp:sp modelId="{1F9DAA44-C5A8-4865-9693-95CA85F43E35}">
      <dsp:nvSpPr>
        <dsp:cNvPr id="0" name=""/>
        <dsp:cNvSpPr/>
      </dsp:nvSpPr>
      <dsp:spPr>
        <a:xfrm>
          <a:off x="7954189" y="805460"/>
          <a:ext cx="3312869" cy="33128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2318" tIns="19050" rIns="182318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W łagodzeniu bólu, świądu i obrzęku świetnie sprawdzają się okłady z mieszanki sody oczyszczonej i wody, ale możesz skorzystać też z tzw. „babcinych sposobów”, takich jak przykładanie plastrów cebuli, czy papki z czosnku.</a:t>
          </a:r>
        </a:p>
      </dsp:txBody>
      <dsp:txXfrm>
        <a:off x="8439347" y="1290618"/>
        <a:ext cx="2342553" cy="2342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DEC17-62A2-4C59-8B35-6541A67D19FD}">
      <dsp:nvSpPr>
        <dsp:cNvPr id="0" name=""/>
        <dsp:cNvSpPr/>
      </dsp:nvSpPr>
      <dsp:spPr>
        <a:xfrm>
          <a:off x="3709602" y="2977653"/>
          <a:ext cx="2103312" cy="18134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/>
            <a:t>Osa, szerszeń oraz trzmiel mogą żądlić wielokrotnie, dlatego trzeba liczyć się z kolejnymi atakami!</a:t>
          </a:r>
          <a:endParaRPr lang="pl-PL" sz="900" kern="1200" dirty="0"/>
        </a:p>
      </dsp:txBody>
      <dsp:txXfrm>
        <a:off x="4035997" y="3259062"/>
        <a:ext cx="1450523" cy="1250604"/>
      </dsp:txXfrm>
    </dsp:sp>
    <dsp:sp modelId="{63A87E46-C166-4746-A8A7-4FC7C94782E9}">
      <dsp:nvSpPr>
        <dsp:cNvPr id="0" name=""/>
        <dsp:cNvSpPr/>
      </dsp:nvSpPr>
      <dsp:spPr>
        <a:xfrm>
          <a:off x="3764243" y="3778242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D5B00-5867-4003-9D61-B9CC33A38F40}">
      <dsp:nvSpPr>
        <dsp:cNvPr id="0" name=""/>
        <dsp:cNvSpPr/>
      </dsp:nvSpPr>
      <dsp:spPr>
        <a:xfrm>
          <a:off x="1911681" y="2003627"/>
          <a:ext cx="2103312" cy="1813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B2DCB-582E-4DB4-B936-2BF0A5BD65FA}">
      <dsp:nvSpPr>
        <dsp:cNvPr id="0" name=""/>
        <dsp:cNvSpPr/>
      </dsp:nvSpPr>
      <dsp:spPr>
        <a:xfrm>
          <a:off x="3343580" y="3577496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7180C-F064-474D-A5F7-6CA6E07BD79C}">
      <dsp:nvSpPr>
        <dsp:cNvPr id="0" name=""/>
        <dsp:cNvSpPr/>
      </dsp:nvSpPr>
      <dsp:spPr>
        <a:xfrm>
          <a:off x="5501534" y="1982068"/>
          <a:ext cx="2103312" cy="18134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kern="1200" dirty="0"/>
            <a:t>NIEBEZPIECZNE SĄ</a:t>
          </a:r>
          <a:r>
            <a:rPr lang="pl-PL" sz="900" kern="1200" dirty="0"/>
            <a:t> </a:t>
          </a:r>
          <a:r>
            <a:rPr lang="pl-PL" sz="900" b="1" kern="1200" dirty="0"/>
            <a:t>OSY</a:t>
          </a:r>
          <a:r>
            <a:rPr lang="pl-PL" sz="900" kern="1200" dirty="0"/>
            <a:t>, zabicie jednej powoduję atak wszystkich os  z gniazda, ponieważ w chwili zabicia rozrywa się woreczek jadowy, który uwalnia substancje chemiczną, której woń prowokuje owady do ataku. </a:t>
          </a:r>
        </a:p>
      </dsp:txBody>
      <dsp:txXfrm>
        <a:off x="5827929" y="2263477"/>
        <a:ext cx="1450523" cy="1250604"/>
      </dsp:txXfrm>
    </dsp:sp>
    <dsp:sp modelId="{18B80526-A51A-436A-9656-9EAB831D5A62}">
      <dsp:nvSpPr>
        <dsp:cNvPr id="0" name=""/>
        <dsp:cNvSpPr/>
      </dsp:nvSpPr>
      <dsp:spPr>
        <a:xfrm>
          <a:off x="6939421" y="3554020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8AB6F-19E7-471B-98AF-3C54B3199BFC}">
      <dsp:nvSpPr>
        <dsp:cNvPr id="0" name=""/>
        <dsp:cNvSpPr/>
      </dsp:nvSpPr>
      <dsp:spPr>
        <a:xfrm>
          <a:off x="7293466" y="2977653"/>
          <a:ext cx="2103312" cy="1813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082CD-9E04-44C4-8C99-35DE02980ECE}">
      <dsp:nvSpPr>
        <dsp:cNvPr id="0" name=""/>
        <dsp:cNvSpPr/>
      </dsp:nvSpPr>
      <dsp:spPr>
        <a:xfrm>
          <a:off x="7348108" y="3778242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6C314-29BE-475E-A635-FA461F75D337}">
      <dsp:nvSpPr>
        <dsp:cNvPr id="0" name=""/>
        <dsp:cNvSpPr/>
      </dsp:nvSpPr>
      <dsp:spPr>
        <a:xfrm>
          <a:off x="3709602" y="990794"/>
          <a:ext cx="2103312" cy="181342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Jeśli użądli Cię inny owad niż pszczoła to pamiętaj, że wszystkie sposoby wymienione wcześniej są jak najbardziej aktualne i trzeba je również zastosować! </a:t>
          </a:r>
        </a:p>
      </dsp:txBody>
      <dsp:txXfrm>
        <a:off x="4035997" y="1272203"/>
        <a:ext cx="1450523" cy="1250604"/>
      </dsp:txXfrm>
    </dsp:sp>
    <dsp:sp modelId="{36BF3A0E-69B3-4C64-855B-9E10BC6A6598}">
      <dsp:nvSpPr>
        <dsp:cNvPr id="0" name=""/>
        <dsp:cNvSpPr/>
      </dsp:nvSpPr>
      <dsp:spPr>
        <a:xfrm>
          <a:off x="5135513" y="1030081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8C2E5-E32E-4890-9155-0203474818D8}">
      <dsp:nvSpPr>
        <dsp:cNvPr id="0" name=""/>
        <dsp:cNvSpPr/>
      </dsp:nvSpPr>
      <dsp:spPr>
        <a:xfrm>
          <a:off x="5501534" y="0"/>
          <a:ext cx="2103312" cy="18134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80A92-C83A-4D21-A9B0-5914F9881994}">
      <dsp:nvSpPr>
        <dsp:cNvPr id="0" name=""/>
        <dsp:cNvSpPr/>
      </dsp:nvSpPr>
      <dsp:spPr>
        <a:xfrm>
          <a:off x="5563660" y="796276"/>
          <a:ext cx="246259" cy="2122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A65D4-A70F-4FC7-8BD0-A9825C93F1CE}">
      <dsp:nvSpPr>
        <dsp:cNvPr id="0" name=""/>
        <dsp:cNvSpPr/>
      </dsp:nvSpPr>
      <dsp:spPr>
        <a:xfrm>
          <a:off x="3909" y="1095779"/>
          <a:ext cx="3418665" cy="3418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141" tIns="24130" rIns="188141" bIns="24130" numCol="1" spcCol="1270" anchor="ctr" anchorCtr="1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Objawy uogólnione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wymioty,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mdłości,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ból brzucha,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pokrzywka lub swędząca wysypka,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dreszcze, duszności,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/>
            <a:t>ogólne osłabienie,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czy sinica. </a:t>
          </a:r>
        </a:p>
      </dsp:txBody>
      <dsp:txXfrm>
        <a:off x="504561" y="1596431"/>
        <a:ext cx="2417361" cy="2417361"/>
      </dsp:txXfrm>
    </dsp:sp>
    <dsp:sp modelId="{DEAD76CE-ACB2-491C-90E3-10DC48319968}">
      <dsp:nvSpPr>
        <dsp:cNvPr id="0" name=""/>
        <dsp:cNvSpPr/>
      </dsp:nvSpPr>
      <dsp:spPr>
        <a:xfrm>
          <a:off x="2738842" y="1095779"/>
          <a:ext cx="3418665" cy="3418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141" tIns="24130" rIns="188141" bIns="24130" numCol="1" spcCol="1270" anchor="ctr" anchorCtr="1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można odczuwać także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 niepokój,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skarżyć się na szum w uszach,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uporczywy świąd śluzówki nosa albo oczu. </a:t>
          </a:r>
        </a:p>
      </dsp:txBody>
      <dsp:txXfrm>
        <a:off x="3239494" y="1596431"/>
        <a:ext cx="2417361" cy="2417361"/>
      </dsp:txXfrm>
    </dsp:sp>
    <dsp:sp modelId="{B81E4DC4-0801-4B66-A0C4-70410ABB9F02}">
      <dsp:nvSpPr>
        <dsp:cNvPr id="0" name=""/>
        <dsp:cNvSpPr/>
      </dsp:nvSpPr>
      <dsp:spPr>
        <a:xfrm>
          <a:off x="5473774" y="1095779"/>
          <a:ext cx="3418665" cy="341866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8141" tIns="24130" rIns="188141" bIns="24130" numCol="1" spcCol="1270" anchor="ctr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u="sng" kern="1200" dirty="0"/>
            <a:t>Najgroźniejszymi objawami alergii są: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nagły spadek ciśnienia,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przyspieszenie akcji serca,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obrzęk języka,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/>
            <a:t>utrata przytomności. </a:t>
          </a:r>
        </a:p>
      </dsp:txBody>
      <dsp:txXfrm>
        <a:off x="5974426" y="1596431"/>
        <a:ext cx="2417361" cy="2417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C2BED-E570-4FC8-8D1E-F6924B3BEB86}">
      <dsp:nvSpPr>
        <dsp:cNvPr id="0" name=""/>
        <dsp:cNvSpPr/>
      </dsp:nvSpPr>
      <dsp:spPr>
        <a:xfrm>
          <a:off x="4308877" y="1740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nie chodź boso – zarówno w trawie, jak i w piasku, mogą znajdować się gniazda owadów,</a:t>
          </a:r>
        </a:p>
      </dsp:txBody>
      <dsp:txXfrm>
        <a:off x="4308877" y="1740"/>
        <a:ext cx="2983068" cy="1349194"/>
      </dsp:txXfrm>
    </dsp:sp>
    <dsp:sp modelId="{FD31EBB5-9CB6-4648-917E-EB295EDC6024}">
      <dsp:nvSpPr>
        <dsp:cNvPr id="0" name=""/>
        <dsp:cNvSpPr/>
      </dsp:nvSpPr>
      <dsp:spPr>
        <a:xfrm>
          <a:off x="2839604" y="1740"/>
          <a:ext cx="1335702" cy="1349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CE39-225C-4005-8D2A-FC3DB9A1770F}">
      <dsp:nvSpPr>
        <dsp:cNvPr id="0" name=""/>
        <dsp:cNvSpPr/>
      </dsp:nvSpPr>
      <dsp:spPr>
        <a:xfrm>
          <a:off x="2839604" y="1573551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unikaj przebywania w sadach, kwitnących ogrodach i pasiekach,</a:t>
          </a:r>
        </a:p>
      </dsp:txBody>
      <dsp:txXfrm>
        <a:off x="2839604" y="1573551"/>
        <a:ext cx="2983068" cy="1349194"/>
      </dsp:txXfrm>
    </dsp:sp>
    <dsp:sp modelId="{8112AEC8-C3F5-4048-8CCB-EE77AD45D1E0}">
      <dsp:nvSpPr>
        <dsp:cNvPr id="0" name=""/>
        <dsp:cNvSpPr/>
      </dsp:nvSpPr>
      <dsp:spPr>
        <a:xfrm>
          <a:off x="5956243" y="1573551"/>
          <a:ext cx="1335702" cy="13491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0E82C-E4DE-40F2-9FD2-F9D6B1ACEA9D}">
      <dsp:nvSpPr>
        <dsp:cNvPr id="0" name=""/>
        <dsp:cNvSpPr/>
      </dsp:nvSpPr>
      <dsp:spPr>
        <a:xfrm>
          <a:off x="4308877" y="3145363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gdy w pobliżu zaczyna uporczywie latać pszczoła, zwłaszcza w pobliżu pasieki, unikaj gwałtownych ruchów i staraj się spokojnie oddalić,</a:t>
          </a:r>
        </a:p>
      </dsp:txBody>
      <dsp:txXfrm>
        <a:off x="4308877" y="3145363"/>
        <a:ext cx="2983068" cy="1349194"/>
      </dsp:txXfrm>
    </dsp:sp>
    <dsp:sp modelId="{8D3FE11A-A8DD-4B2B-8C97-FA968DA25C3C}">
      <dsp:nvSpPr>
        <dsp:cNvPr id="0" name=""/>
        <dsp:cNvSpPr/>
      </dsp:nvSpPr>
      <dsp:spPr>
        <a:xfrm>
          <a:off x="2839604" y="3145363"/>
          <a:ext cx="1335702" cy="1349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C2BED-E570-4FC8-8D1E-F6924B3BEB86}">
      <dsp:nvSpPr>
        <dsp:cNvPr id="0" name=""/>
        <dsp:cNvSpPr/>
      </dsp:nvSpPr>
      <dsp:spPr>
        <a:xfrm>
          <a:off x="4308877" y="1740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podczas posiłków na świeżym powietrzu sprawdzaj, czy na brzegu szklanki lub kubka, zwłaszcza ze słodkim napojem, nie siedzi pszczoła lub osa,</a:t>
          </a:r>
        </a:p>
      </dsp:txBody>
      <dsp:txXfrm>
        <a:off x="4308877" y="1740"/>
        <a:ext cx="2983068" cy="1349194"/>
      </dsp:txXfrm>
    </dsp:sp>
    <dsp:sp modelId="{FD31EBB5-9CB6-4648-917E-EB295EDC6024}">
      <dsp:nvSpPr>
        <dsp:cNvPr id="0" name=""/>
        <dsp:cNvSpPr/>
      </dsp:nvSpPr>
      <dsp:spPr>
        <a:xfrm>
          <a:off x="2839604" y="1740"/>
          <a:ext cx="1335702" cy="13491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DCE39-225C-4005-8D2A-FC3DB9A1770F}">
      <dsp:nvSpPr>
        <dsp:cNvPr id="0" name=""/>
        <dsp:cNvSpPr/>
      </dsp:nvSpPr>
      <dsp:spPr>
        <a:xfrm>
          <a:off x="2839604" y="1573551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zrezygnuj z perfum o mocnych zapachach, bogatych w roślinne olejki,</a:t>
          </a:r>
        </a:p>
      </dsp:txBody>
      <dsp:txXfrm>
        <a:off x="2839604" y="1573551"/>
        <a:ext cx="2983068" cy="1349194"/>
      </dsp:txXfrm>
    </dsp:sp>
    <dsp:sp modelId="{8112AEC8-C3F5-4048-8CCB-EE77AD45D1E0}">
      <dsp:nvSpPr>
        <dsp:cNvPr id="0" name=""/>
        <dsp:cNvSpPr/>
      </dsp:nvSpPr>
      <dsp:spPr>
        <a:xfrm>
          <a:off x="5956243" y="1573551"/>
          <a:ext cx="1335702" cy="134919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0E82C-E4DE-40F2-9FD2-F9D6B1ACEA9D}">
      <dsp:nvSpPr>
        <dsp:cNvPr id="0" name=""/>
        <dsp:cNvSpPr/>
      </dsp:nvSpPr>
      <dsp:spPr>
        <a:xfrm>
          <a:off x="4308877" y="3145363"/>
          <a:ext cx="2983068" cy="1349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noś ubrania w jasnych, stonowanych barwach – ciemna i bardzo kolorowa odzież przyciąga owady żądlące,</a:t>
          </a:r>
        </a:p>
      </dsp:txBody>
      <dsp:txXfrm>
        <a:off x="4308877" y="3145363"/>
        <a:ext cx="2983068" cy="1349194"/>
      </dsp:txXfrm>
    </dsp:sp>
    <dsp:sp modelId="{8D3FE11A-A8DD-4B2B-8C97-FA968DA25C3C}">
      <dsp:nvSpPr>
        <dsp:cNvPr id="0" name=""/>
        <dsp:cNvSpPr/>
      </dsp:nvSpPr>
      <dsp:spPr>
        <a:xfrm>
          <a:off x="2839604" y="3145363"/>
          <a:ext cx="1335702" cy="13491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39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0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6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3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66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9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4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63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2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4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3924-BEA2-49A4-84D5-F100BA28B3D7}" type="datetimeFigureOut">
              <a:rPr lang="pl-PL" smtClean="0"/>
              <a:pPr/>
              <a:t>2022-01-10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814F-808F-4143-B9AA-851B6F22F8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76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4010" y="2143641"/>
            <a:ext cx="9144000" cy="2387600"/>
          </a:xfrm>
        </p:spPr>
        <p:txBody>
          <a:bodyPr/>
          <a:lstStyle/>
          <a:p>
            <a:r>
              <a:rPr lang="pl-PL" dirty="0"/>
              <a:t>Pierwsza pomoc przy użądleniach</a:t>
            </a:r>
          </a:p>
        </p:txBody>
      </p:sp>
    </p:spTree>
    <p:extLst>
      <p:ext uri="{BB962C8B-B14F-4D97-AF65-F5344CB8AC3E}">
        <p14:creationId xmlns:p14="http://schemas.microsoft.com/office/powerpoint/2010/main" val="41272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05" y="1958905"/>
            <a:ext cx="6170387" cy="428392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9535" y="535712"/>
            <a:ext cx="10515600" cy="1325563"/>
          </a:xfrm>
        </p:spPr>
        <p:txBody>
          <a:bodyPr/>
          <a:lstStyle/>
          <a:p>
            <a:r>
              <a:rPr lang="pl-PL" dirty="0"/>
              <a:t>Jakie owady mogą nas użądlić?</a:t>
            </a:r>
          </a:p>
        </p:txBody>
      </p:sp>
    </p:spTree>
    <p:extLst>
      <p:ext uri="{BB962C8B-B14F-4D97-AF65-F5344CB8AC3E}">
        <p14:creationId xmlns:p14="http://schemas.microsoft.com/office/powerpoint/2010/main" val="18836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9" y="4034536"/>
            <a:ext cx="3631861" cy="23347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Pszczoła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Zapewne pamiętasz bajkę o Kubusiu Puchatku i jego ulubionym przysmaku jakim jest miód. Kubuś przez swoje łakomstwo bardzo często miał problemy z pszczołami, które zawsze go goniły jak tylko próbował im ukraść miód. Czasami zdarzało się, że udawało im się go użądlić!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Czy wiesz, że pszczoła miodna może użądlić tylko raz w swoim życiu? </a:t>
            </a:r>
          </a:p>
          <a:p>
            <a:pPr marL="0" indent="0">
              <a:buNone/>
            </a:pPr>
            <a:r>
              <a:rPr lang="pl-PL" dirty="0"/>
              <a:t>Wiesz czym różni się pszczoła od osy? </a:t>
            </a:r>
          </a:p>
          <a:p>
            <a:pPr marL="0" indent="0">
              <a:buNone/>
            </a:pPr>
            <a:r>
              <a:rPr lang="pl-PL" dirty="0"/>
              <a:t>A czy wiesz co zrobić po użądleniu?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516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799594"/>
            <a:ext cx="5323609" cy="3850744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42353"/>
              </p:ext>
            </p:extLst>
          </p:nvPr>
        </p:nvGraphicFramePr>
        <p:xfrm>
          <a:off x="805127" y="655320"/>
          <a:ext cx="104800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339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3835"/>
            <a:ext cx="10515600" cy="1325563"/>
          </a:xfrm>
        </p:spPr>
        <p:txBody>
          <a:bodyPr/>
          <a:lstStyle/>
          <a:p>
            <a:r>
              <a:rPr lang="pl-PL" dirty="0"/>
              <a:t>Co zrobić, gdy użądli nas pszczoła?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16511"/>
              </p:ext>
            </p:extLst>
          </p:nvPr>
        </p:nvGraphicFramePr>
        <p:xfrm>
          <a:off x="740663" y="1581785"/>
          <a:ext cx="11270361" cy="4923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33835"/>
            <a:ext cx="10515600" cy="1325563"/>
          </a:xfrm>
        </p:spPr>
        <p:txBody>
          <a:bodyPr/>
          <a:lstStyle/>
          <a:p>
            <a:r>
              <a:rPr lang="pl-PL" dirty="0"/>
              <a:t>Co zrobić, gdy użądli nas inny owad?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862274"/>
              </p:ext>
            </p:extLst>
          </p:nvPr>
        </p:nvGraphicFramePr>
        <p:xfrm>
          <a:off x="721613" y="1609724"/>
          <a:ext cx="11308461" cy="479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60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6222"/>
            <a:ext cx="10515600" cy="1325563"/>
          </a:xfrm>
        </p:spPr>
        <p:txBody>
          <a:bodyPr/>
          <a:lstStyle/>
          <a:p>
            <a:r>
              <a:rPr lang="pl-PL" dirty="0"/>
              <a:t>Uwaga Alergia!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197173"/>
              </p:ext>
            </p:extLst>
          </p:nvPr>
        </p:nvGraphicFramePr>
        <p:xfrm>
          <a:off x="1371600" y="256222"/>
          <a:ext cx="8896350" cy="56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857374" y="4981574"/>
            <a:ext cx="8562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u="sng" dirty="0"/>
              <a:t>Skontaktuj się pilnie z lekarzem jeśli wystąpią powyższe objawy lub zadzwoń pod 112! </a:t>
            </a:r>
          </a:p>
        </p:txBody>
      </p:sp>
    </p:spTree>
    <p:extLst>
      <p:ext uri="{BB962C8B-B14F-4D97-AF65-F5344CB8AC3E}">
        <p14:creationId xmlns:p14="http://schemas.microsoft.com/office/powerpoint/2010/main" val="303347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552" y="470180"/>
            <a:ext cx="10515600" cy="1325563"/>
          </a:xfrm>
        </p:spPr>
        <p:txBody>
          <a:bodyPr/>
          <a:lstStyle/>
          <a:p>
            <a:r>
              <a:rPr lang="pl-PL" dirty="0"/>
              <a:t>Jak zapobiec użądleniu?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06552" y="1180078"/>
            <a:ext cx="10515600" cy="4351338"/>
          </a:xfrm>
        </p:spPr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2261817"/>
              </p:ext>
            </p:extLst>
          </p:nvPr>
        </p:nvGraphicFramePr>
        <p:xfrm>
          <a:off x="-1133475" y="1745016"/>
          <a:ext cx="10131551" cy="449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9687621"/>
              </p:ext>
            </p:extLst>
          </p:nvPr>
        </p:nvGraphicFramePr>
        <p:xfrm>
          <a:off x="3829050" y="1745016"/>
          <a:ext cx="10131551" cy="449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40706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519</Words>
  <Application>Microsoft Office PowerPoint</Application>
  <PresentationFormat>Panoramiczny</PresentationFormat>
  <Paragraphs>50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Pierwsza pomoc przy użądleniach</vt:lpstr>
      <vt:lpstr>Jakie owady mogą nas użądlić?</vt:lpstr>
      <vt:lpstr>Pszczoła</vt:lpstr>
      <vt:lpstr>Prezentacja programu PowerPoint</vt:lpstr>
      <vt:lpstr>Co zrobić, gdy użądli nas pszczoła?</vt:lpstr>
      <vt:lpstr>Co zrobić, gdy użądli nas inny owad?</vt:lpstr>
      <vt:lpstr>Uwaga Alergia! </vt:lpstr>
      <vt:lpstr>Jak zapobiec użądleniu?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Konkol</dc:creator>
  <cp:lastModifiedBy>um</cp:lastModifiedBy>
  <cp:revision>20</cp:revision>
  <dcterms:created xsi:type="dcterms:W3CDTF">2022-01-04T09:42:16Z</dcterms:created>
  <dcterms:modified xsi:type="dcterms:W3CDTF">2022-01-10T11:49:10Z</dcterms:modified>
</cp:coreProperties>
</file>